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54557-268A-4952-A655-AAE43500C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makyajcom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78A428-24A9-4040-9650-1C31AFA2E4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0992770"/>
              </p:ext>
            </p:extLst>
          </p:nvPr>
        </p:nvGraphicFramePr>
        <p:xfrm>
          <a:off x="457200" y="1731963"/>
          <a:ext cx="7818117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8791425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03189658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68959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1725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3270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285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7350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0487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7843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3353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710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204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- 2021-10-29 13:11:58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@cildimvebencom @sacsirlari @lorealcontentpro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https://quintly-image-storage.s3.amazonaws.com/887c021140fbfaad77ee0295328f7116/c292c2b5890e89b201dae34d463ad2d8.jpg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30/10/2021 12:35:45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452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- 2021-10-25 19:38:45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https://quintly-image-storage.s3.amazonaws.com/887c021140fbfaad77ee0295328f7116/be9a7153246b09fc76b114fbeb4eeaa9.jpg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26/10/2021 19:36:17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575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B6953-A6FA-47B9-912D-F973757836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1820492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64904-5C0B-48C9-81BD-7CFA6C444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makyajcom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5CEB7B-7BBB-467A-93B2-78DA21BA15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1125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7231006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77641036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077971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6165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4635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1801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955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9191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970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2495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56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750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- 2021-10-21 18:29:02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https://quintly-image-storage.s3.amazonaws.com/887c021140fbfaad77ee0295328f7116/43bd24956f58ae69a408f2d7741a1a17.jpg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22/10/2021 18:01:25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580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DA257-B38B-46F5-B62E-F6771A66F9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2457105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46016-405E-4A37-BDFB-9373FEEEC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makyajcom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3CFDB4-4C7E-4B40-B374-5BE6C9EB0A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3038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69479426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56433599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050283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8313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2815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3497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6771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8920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4817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126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4965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614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- 2021-10-18 19:35:56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Mimari bir sanat eserine değil; en sevdiğimiz #YSLBeauty rujlara bakıyorsunuz! Yılın en büyük indirimleri başlamadan önce kendisini omzundan öperek ''Canım kendim'' hediyesi almak isteyenler için mutlaka denemen gereken #YvesSaintLaurent rujları, yapısı, bitişi ve duruşlarıyla yazdık.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https://quintly-image-storage.s3.amazonaws.com/887c021140fbfaad77ee0295328f7116/68b5ab8e8a6795a6d9a6ecd8d73fa824.jpg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19/10/2021 19:30:44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790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7E5C9-26C6-43EE-815F-FA0714FD63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3221976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5B501-5E7B-474C-B9B6-FCB3B9C96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makyajcom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5B4BC4-4E60-45D3-ABEC-425A181CEC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3400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86395164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06877957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8151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9703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8454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740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8209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4735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8483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2500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942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45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- 2021-10-14 19:12:50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Tam da #büyükekim indirimleri varken bir taşla bir sürü kuş vurmak isteyenlere profilimizdeki linkte 👉🏻 makyaj setleri nedir? Ben direkt %50 indirime gideyim diyorsan onun linki 👇🏻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https://quintly-image-storage.s3.amazonaws.com/887c021140fbfaad77ee0295328f7116/c231d9fbf8aaee938bbd3c4aff775a66.jpg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15/10/2021 18:40:32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323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D7EFE-0816-4806-B661-26AD0E18F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2992534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E85E1-637A-4563-B34F-B85A9A5B5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makyajcom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47EDC2-DCFB-43D2-854E-C3149C2096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5871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45504242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18132403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824111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0278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8436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9829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9825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1241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0125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8995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5585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366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- 2021-10-13 19:08:28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Bizi takip etseydin maskaranı, rujunu, allığını, farını zaten %50 indirimle alabilirdin Oburus! 🤣 
Aldıklarını ''otoindirim''li söylemene gerek bırakmayacak #BüyükEkim indirimleri @trendyolcom'da devam ediyor. 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https://quintly-image-storage.s3.amazonaws.com/887c021140fbfaad77ee0295328f7116/7eff0db1d188c33c653d7b2a45ee60f6.jpg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14/10/2021 18:40:41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976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687F2-3D3D-4627-A661-9979C49532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4066415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82652-71C3-4B82-8264-FB2A540E1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makyajcom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BAC6A6-63ED-4B76-8981-B1EE6ED14C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7543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42037355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28073182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673191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3229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737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5736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026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3698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5564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992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77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11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- 2021-10-13 19:06:19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Bunu gerçekten yapan var mı?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https://quintly-image-storage.s3.amazonaws.com/887c021140fbfaad77ee0295328f7116/86fd29ed524c97313fd0e515f4c6af98.jpg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14/10/2021 18:40:41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632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- 2021-10-11 18:30:12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@selinerz1'in cilt bakımından saça, saçtan makyaja kullandığı bütün ürünlerde %50 indirimde son saatler. 23:59'a kadar yarı yarıya fırsatlardan yararlanmak için qlinki yukarı kaydırmayı unutma!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https://quintly-image-storage.s3.amazonaws.com/887c021140fbfaad77ee0295328f7116/cdf8fe91da5a5edcc8c7161432aed688.jpg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12/10/2021 18:01:41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525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7C1C7-598D-4F3E-9762-BDFAC1C844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2168213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CC74E-1782-4036-B3B8-AD084E0D4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makyajcom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283CCD-B462-4E0A-BB96-D54346CA32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618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07552012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6798847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748047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0381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4148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4781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1701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2354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2084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9720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5823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1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- 2021-10-09 19:19:12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https://quintly-image-storage.s3.amazonaws.com/887c021140fbfaad77ee0295328f7116/ddfe11570a0bc431e4560aae15e31e89.jpg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10/10/2021 18:40:45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550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- 2021-10-07 20:02:42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Sadece 3 adımda, #pfw'ten ilham alan #sonbaharmakyajı 🤩 Teknikler için profilimizdeki linke, indirimler için ise şuraya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https://quintly-image-storage.s3.amazonaws.com/887c021140fbfaad77ee0295328f7116/994aa9e7ac4c78956982f77361114fde.jpg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08/10/2021 20:01:44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406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74A05-6F92-497F-8D84-6D5C76AAC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500670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63179-7464-4EED-A028-354BDEFA8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makyajcom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2F8E32-4692-405A-8CB0-615EBC88C2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0249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95586394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74755326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800498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1267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8973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826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1456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3986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2307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6713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51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475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- 2021-10-05 19:19:27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Metni okunası içeriklerde bugün 👆 #ledéfilé makyajlarında kullanılan bütün L'Oréal Paris ürünlerinde #pfw'e özel %50 indirimin devam ettiği haberini aldık. 
Link bırakıyoruz.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https://quintly-image-storage.s3.amazonaws.com/887c021140fbfaad77ee0295328f7116/9aaf571008962ce1a717faa13681ff62.jpg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06/10/2021 18:40:41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46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- 2021-10-03 19:07:50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#ledéfilé 
#pfw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https://quintly-image-storage.s3.amazonaws.com/887c021140fbfaad77ee0295328f7116/660cc4f9e7c4c0e2f61df9e5b72ef3f5.jpg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04/10/2021 18:01:59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402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605BC-ECDE-4828-9D6F-0C97A2232E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714278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3F3A6-CE1D-4E86-95C0-617E81F82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makyajcom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6E2D30-7FBD-43D7-9A65-E9300B341A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1076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69355894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93369949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117205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5957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4304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3446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668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2765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6718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811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3226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64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- 2021-10-03 19:06:54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Şu anda biz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https://quintly-image-storage.s3.amazonaws.com/887c021140fbfaad77ee0295328f7116/23ce004129850d57b29e994d872453ac.jpg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04/10/2021 18:01:59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295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54792-526B-42B3-8279-E73DFDCD4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2476146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D34AD-C0DD-48CB-8D73-64EC55ECC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makyajcom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8B5036-3BCC-4A8D-8533-E2EA1AC912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8948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96981549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81709398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35993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6161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6259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5204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5687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491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2546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0059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7785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73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- 2021-10-03 19:05:28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kadar güzeldin ki 👏  Biraz daha #ledéfilé detaylarına bakalım mı? Duygu'nun podyum makyajında kullanılan bütün L'Oréal Paris ürünlerinde hala %50 indirimde. #parisfashionweek'e özel indirim. Fırsat varken tıklamak lazım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https://quintly-image-storage.s3.amazonaws.com/887c021140fbfaad77ee0295328f7116/30b2f4b4aaf1365d8a4c835a421c500a.jpg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04/10/2021 18:01:59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34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D28A0-FBBD-4255-9D80-930D7DC1F8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2009274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06AF6-FC91-4EC2-999E-8B22C5831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makyajcom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CC064C-D1D6-4A32-B551-72216054EC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0078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32173803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74269149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945898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9031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5839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2385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1578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1324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5138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3904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3334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124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- 2021-10-03 17:04:47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kadar farklı, o kadar duruşu olan bir defile olmuş ki gözlerimiz doldu, şakasız. Ekipteki herkesi teker teker tebrik ediyoruz. 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https://quintly-image-storage.s3.amazonaws.com/887c021140fbfaad77ee0295328f7116/be5b4cfdfd350db5906718784b1662a1.jpg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04/10/2021 16:41:14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07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- 2021-10-03 16:55:57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#ledéfilé başladı! Çok güçlü, alışılmışın çok dışında! Link bıraktık koşun!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https://quintly-image-storage.s3.amazonaws.com/887c021140fbfaad77ee0295328f7116/36dead674d63a33cdbdd9634a327582e.jpg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04/10/2021 16:41:14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587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B2227-3E53-49C2-9EAA-97B4E5F750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1207939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FD474-724C-4AC7-97CC-325E1C9B2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makyajcom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2CD9F9-A0A0-47A9-A7FD-BE8732A80F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3316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84815641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5779816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023617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8015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2874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1971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5975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4324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2570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1834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8286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274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- 2021-10-02 21:31:22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#ledéfilé #parisfashionweek %50 indirimle L'Oréal Paris indirimini kaçırmak istemezsiniz Defilenin her detayının peşindeyiz!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https://quintly-image-storage.s3.amazonaws.com/887c021140fbfaad77ee0295328f7116/7105e50034051c0e8cb4e8eba498b372.jpg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03/10/2021 21:00:42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391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- 2021-10-02 21:22:13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https://quintly-image-storage.s3.amazonaws.com/887c021140fbfaad77ee0295328f7116/bdc1f4527ad1dc8562204528ac7ed39e.jpg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03/10/2021 21:00:42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401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8728-1166-4445-AED8-5102D841F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3364978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25D64-2B17-4911-8B6A-28D828B2C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makyajcom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D21AC-92F0-461D-92C6-3A0A45D53F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6048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64472264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93798983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236379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7378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3896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5354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8146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8959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5127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9942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9252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41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- 2021-10-02 21:22:12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https://quintly-image-storage.s3.amazonaws.com/887c021140fbfaad77ee0295328f7116/8bb634162c309882262ca866df7fe58e.jpg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03/10/2021 21:00:42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5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- 2021-10-02 21:22:11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https://quintly-image-storage.s3.amazonaws.com/887c021140fbfaad77ee0295328f7116/9332949ac83bf900212aa9b722e1e3bf.jpg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03/10/2021 21:00:42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559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87F52-104D-463C-B78F-4A17CFFA28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428339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44E5A-DD5D-4268-B15F-B952EF232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makyajcom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B7BB23-E4F6-4075-9DA1-56EAEF13FD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2802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31314160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16420027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772442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5681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0233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0609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1368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336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7567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0193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821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166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- 2021-10-02 21:22:09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https://quintly-image-storage.s3.amazonaws.com/887c021140fbfaad77ee0295328f7116/10eec70931d42bced936fa4b55dd030f.jpg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03/10/2021 21:00:42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26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- 2021-10-02 21:04:25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 sene #ledéfilé podyumunda tanıdık bir yüz de olacak! Biz kendi podyumlarımıza 
hazırlanalım ama
 #parisfashionweek'ten 
sürprizleri de kaçırmayalım!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https://quintly-image-storage.s3.amazonaws.com/887c021140fbfaad77ee0295328f7116/143371448995eff6f0d32083850b395a.jpg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03/10/2021 21:00:42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215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8C5D4-7185-481C-8B7E-CA01C1A752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3107414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322F0-C93F-4790-9C67-AE3C70AB3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makyajcom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364137-1D17-4C70-A01F-73F9B39884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2177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60310325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6461718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32617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4826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2652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349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350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4581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582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6310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0255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98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- 2021-10-02 20:47:32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https://quintly-image-storage.s3.amazonaws.com/887c021140fbfaad77ee0295328f7116/e1abd2ca058ecc45ba5fe78f2e353342.jpg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03/10/2021 20:31:15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67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- 2021-09-29 18:55:20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Kusursuz gösterecek 5 farklı pembe allık önerisi profilimizdeki linkte.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https://quintly-image-storage.s3.amazonaws.com/887c021140fbfaad77ee0295328f7116/bd565d8c4d9520a6346d70d30bb9bbfb.jpg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30/09/2021 18:40:46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054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F41A2-8F57-470B-BD1C-51288306B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2548011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7BDBE-31EF-400A-95CC-2B1D04133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makyajcom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DDDE88-832E-4080-B2CD-518A0BADFD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2127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66010847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0337027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24201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2676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9382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1210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7492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1105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3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6394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681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744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makyajcom - 2021-09-29 18:53:07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Kusursuz gösterecek 5 farklı pembe allık önerisi linkte.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https://quintly-image-storage.s3.amazonaws.com/887c021140fbfaad77ee0295328f7116/aefd4b2842e3cc7fc1d133c9737461e4.jpg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29/09/2021 19:30:52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8.8571 %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931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17C9E-E576-4DE7-B6E7-0BAC4E5EA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01/09/2021 - 31/10/2021</a:t>
            </a:r>
          </a:p>
        </p:txBody>
      </p:sp>
    </p:spTree>
    <p:extLst>
      <p:ext uri="{BB962C8B-B14F-4D97-AF65-F5344CB8AC3E}">
        <p14:creationId xmlns:p14="http://schemas.microsoft.com/office/powerpoint/2010/main" val="15522952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1399</Words>
  <Application>Microsoft Office PowerPoint</Application>
  <PresentationFormat>On-screen Show (4:3)</PresentationFormat>
  <Paragraphs>458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Instagram Stories Table  | makyajcom - 1 of 16</vt:lpstr>
      <vt:lpstr>Instagram Stories Table  | makyajcom - 2 of 16</vt:lpstr>
      <vt:lpstr>Instagram Stories Table  | makyajcom - 3 of 16</vt:lpstr>
      <vt:lpstr>Instagram Stories Table  | makyajcom - 4 of 16</vt:lpstr>
      <vt:lpstr>Instagram Stories Table  | makyajcom - 5 of 16</vt:lpstr>
      <vt:lpstr>Instagram Stories Table  | makyajcom - 6 of 16</vt:lpstr>
      <vt:lpstr>Instagram Stories Table  | makyajcom - 7 of 16</vt:lpstr>
      <vt:lpstr>Instagram Stories Table  | makyajcom - 8 of 16</vt:lpstr>
      <vt:lpstr>Instagram Stories Table  | makyajcom - 9 of 16</vt:lpstr>
      <vt:lpstr>Instagram Stories Table  | makyajcom - 10 of 16</vt:lpstr>
      <vt:lpstr>Instagram Stories Table  | makyajcom - 11 of 16</vt:lpstr>
      <vt:lpstr>Instagram Stories Table  | makyajcom - 12 of 16</vt:lpstr>
      <vt:lpstr>Instagram Stories Table  | makyajcom - 13 of 16</vt:lpstr>
      <vt:lpstr>Instagram Stories Table  | makyajcom - 14 of 16</vt:lpstr>
      <vt:lpstr>Instagram Stories Table  | makyajcom - 15 of 16</vt:lpstr>
      <vt:lpstr>Instagram Stories Table  | makyajcom - 16 of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makyajcom - 1 of 16</dc:title>
  <dc:creator>Frederik Peiniger</dc:creator>
  <cp:lastModifiedBy>Frederik Peiniger</cp:lastModifiedBy>
  <cp:revision>1</cp:revision>
  <dcterms:created xsi:type="dcterms:W3CDTF">2021-11-29T07:25:13Z</dcterms:created>
  <dcterms:modified xsi:type="dcterms:W3CDTF">2021-11-29T07:28:05Z</dcterms:modified>
</cp:coreProperties>
</file>