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26AE3-0AA4-46B3-9C40-D95B823D7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cildimvebencom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D32BC3-2574-403C-B571-AC48025058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571671"/>
              </p:ext>
            </p:extLst>
          </p:nvPr>
        </p:nvGraphicFramePr>
        <p:xfrm>
          <a:off x="457200" y="1731963"/>
          <a:ext cx="798271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3491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974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3332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4925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6929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89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2859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3716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2344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5809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9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cildimvebencom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682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E2420-E7C5-4201-A8CC-91072E3A44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08/24/2021 - 09/07/2021</a:t>
            </a:r>
          </a:p>
        </p:txBody>
      </p:sp>
    </p:spTree>
    <p:extLst>
      <p:ext uri="{BB962C8B-B14F-4D97-AF65-F5344CB8AC3E}">
        <p14:creationId xmlns:p14="http://schemas.microsoft.com/office/powerpoint/2010/main" val="29274652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cildimvebencom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cildimvebencom</dc:title>
  <dc:creator>Frederik Peiniger</dc:creator>
  <cp:lastModifiedBy>Frederik Peiniger</cp:lastModifiedBy>
  <cp:revision>1</cp:revision>
  <dcterms:created xsi:type="dcterms:W3CDTF">2021-09-14T13:02:50Z</dcterms:created>
  <dcterms:modified xsi:type="dcterms:W3CDTF">2021-09-14T13:02:55Z</dcterms:modified>
</cp:coreProperties>
</file>