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FA169-E7BC-4A01-A0BA-02866DF1D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FDC8F2-2195-4820-812A-15FE01F259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1319821"/>
              </p:ext>
            </p:extLst>
          </p:nvPr>
        </p:nvGraphicFramePr>
        <p:xfrm>
          <a:off x="457200" y="1731963"/>
          <a:ext cx="798271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72768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085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3476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7497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3384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629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5988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7118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963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1259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239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lorealatolye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837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01046-8902-4BB8-9FFF-F128F9542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02/04/2021 - 02/28/2021</a:t>
            </a:r>
          </a:p>
        </p:txBody>
      </p:sp>
    </p:spTree>
    <p:extLst>
      <p:ext uri="{BB962C8B-B14F-4D97-AF65-F5344CB8AC3E}">
        <p14:creationId xmlns:p14="http://schemas.microsoft.com/office/powerpoint/2010/main" val="38922802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2021-03-10T07:08:41Z</dcterms:created>
  <dcterms:modified xsi:type="dcterms:W3CDTF">2021-03-10T07:08:47Z</dcterms:modified>
</cp:coreProperties>
</file>