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6A71D-579E-454F-B760-33C7A72F2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189051-89C2-4B37-846D-8103EBD6F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558047"/>
              </p:ext>
            </p:extLst>
          </p:nvPr>
        </p:nvGraphicFramePr>
        <p:xfrm>
          <a:off x="457200" y="1731963"/>
          <a:ext cx="798271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1983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170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877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3743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5745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4965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4398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661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621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3443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98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lorealatolye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496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79AFE-6BEB-435A-A939-618DBF89C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02/21/2021 - 03/07/2021</a:t>
            </a:r>
          </a:p>
        </p:txBody>
      </p:sp>
    </p:spTree>
    <p:extLst>
      <p:ext uri="{BB962C8B-B14F-4D97-AF65-F5344CB8AC3E}">
        <p14:creationId xmlns:p14="http://schemas.microsoft.com/office/powerpoint/2010/main" val="5244621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2021-03-10T07:08:01Z</dcterms:created>
  <dcterms:modified xsi:type="dcterms:W3CDTF">2021-03-10T07:08:09Z</dcterms:modified>
</cp:coreProperties>
</file>