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lorealatolye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44228</c:v>
                </c:pt>
                <c:pt idx="1">
                  <c:v>44229</c:v>
                </c:pt>
                <c:pt idx="2">
                  <c:v>44230</c:v>
                </c:pt>
                <c:pt idx="3">
                  <c:v>44231</c:v>
                </c:pt>
                <c:pt idx="4">
                  <c:v>44232</c:v>
                </c:pt>
                <c:pt idx="5">
                  <c:v>44233</c:v>
                </c:pt>
                <c:pt idx="6">
                  <c:v>44234</c:v>
                </c:pt>
                <c:pt idx="7">
                  <c:v>44235</c:v>
                </c:pt>
                <c:pt idx="8">
                  <c:v>44236</c:v>
                </c:pt>
                <c:pt idx="9">
                  <c:v>44237</c:v>
                </c:pt>
                <c:pt idx="10">
                  <c:v>44238</c:v>
                </c:pt>
                <c:pt idx="11">
                  <c:v>44239</c:v>
                </c:pt>
                <c:pt idx="12">
                  <c:v>44240</c:v>
                </c:pt>
                <c:pt idx="13">
                  <c:v>44241</c:v>
                </c:pt>
                <c:pt idx="14">
                  <c:v>44242</c:v>
                </c:pt>
                <c:pt idx="15">
                  <c:v>44243</c:v>
                </c:pt>
                <c:pt idx="16">
                  <c:v>44244</c:v>
                </c:pt>
                <c:pt idx="17">
                  <c:v>44245</c:v>
                </c:pt>
                <c:pt idx="18">
                  <c:v>44246</c:v>
                </c:pt>
                <c:pt idx="19">
                  <c:v>44247</c:v>
                </c:pt>
                <c:pt idx="20">
                  <c:v>44248</c:v>
                </c:pt>
                <c:pt idx="21">
                  <c:v>44249</c:v>
                </c:pt>
                <c:pt idx="22">
                  <c:v>44250</c:v>
                </c:pt>
                <c:pt idx="23">
                  <c:v>44251</c:v>
                </c:pt>
                <c:pt idx="24">
                  <c:v>44252</c:v>
                </c:pt>
                <c:pt idx="25">
                  <c:v>44253</c:v>
                </c:pt>
                <c:pt idx="26">
                  <c:v>44254</c:v>
                </c:pt>
                <c:pt idx="27">
                  <c:v>44255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0.47360000000000002</c:v>
                </c:pt>
                <c:pt idx="5">
                  <c:v>0.60960000000000003</c:v>
                </c:pt>
                <c:pt idx="6">
                  <c:v>0</c:v>
                </c:pt>
                <c:pt idx="7">
                  <c:v>0.92</c:v>
                </c:pt>
                <c:pt idx="8">
                  <c:v>0.75719999999999998</c:v>
                </c:pt>
                <c:pt idx="9">
                  <c:v>1.5872999999999999</c:v>
                </c:pt>
                <c:pt idx="10">
                  <c:v>0.66169999999999995</c:v>
                </c:pt>
                <c:pt idx="11">
                  <c:v>1.2138</c:v>
                </c:pt>
                <c:pt idx="12">
                  <c:v>0</c:v>
                </c:pt>
                <c:pt idx="13">
                  <c:v>0</c:v>
                </c:pt>
                <c:pt idx="14">
                  <c:v>0.86509999999999998</c:v>
                </c:pt>
                <c:pt idx="15">
                  <c:v>0.68379999999999996</c:v>
                </c:pt>
                <c:pt idx="16">
                  <c:v>0.61109999999999998</c:v>
                </c:pt>
                <c:pt idx="17">
                  <c:v>0</c:v>
                </c:pt>
                <c:pt idx="18">
                  <c:v>0.50660000000000005</c:v>
                </c:pt>
                <c:pt idx="19">
                  <c:v>0</c:v>
                </c:pt>
                <c:pt idx="20">
                  <c:v>0</c:v>
                </c:pt>
                <c:pt idx="21">
                  <c:v>1.2197</c:v>
                </c:pt>
                <c:pt idx="22">
                  <c:v>0.7722</c:v>
                </c:pt>
                <c:pt idx="23">
                  <c:v>0.44240000000000002</c:v>
                </c:pt>
                <c:pt idx="24">
                  <c:v>0</c:v>
                </c:pt>
                <c:pt idx="25">
                  <c:v>0.63139999999999996</c:v>
                </c:pt>
                <c:pt idx="26">
                  <c:v>0.43280000000000002</c:v>
                </c:pt>
                <c:pt idx="27">
                  <c:v>0.36959999999999998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15-4EB6-8981-9690FAD5A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79720"/>
        <c:axId val="282680048"/>
      </c:lineChart>
      <c:dateAx>
        <c:axId val="28267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0048"/>
        <c:crosses val="autoZero"/>
        <c:auto val="1"/>
        <c:lblOffset val="100"/>
        <c:baseTimeUnit val="days"/>
      </c:dateAx>
      <c:valAx>
        <c:axId val="28268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7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485BC-C191-424E-9FA1-ABAE3BCC7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EA92A7-7D0F-4AA6-9210-41F48375C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60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88345-8CF9-4FD6-8E15-B788DD166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D22D6-5CAB-400E-8FCB-3F6D23734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39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Frederik Peiniger</dc:creator>
  <cp:lastModifiedBy>Frederik Peiniger</cp:lastModifiedBy>
  <cp:revision>1</cp:revision>
  <dcterms:created xsi:type="dcterms:W3CDTF">2021-03-08T07:07:18Z</dcterms:created>
  <dcterms:modified xsi:type="dcterms:W3CDTF">2021-03-08T07:07:23Z</dcterms:modified>
</cp:coreProperties>
</file>