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BC13-442D-AA95-A5977B06B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808128"/>
        <c:axId val="264808456"/>
      </c:lineChart>
      <c:catAx>
        <c:axId val="26480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808456"/>
        <c:crosses val="autoZero"/>
        <c:auto val="1"/>
        <c:lblAlgn val="ctr"/>
        <c:lblOffset val="100"/>
        <c:noMultiLvlLbl val="0"/>
      </c:catAx>
      <c:valAx>
        <c:axId val="26480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80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F45D7-0096-4EF5-8230-5F9C1626F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64FC58-1342-4B07-968A-C55B74D6D6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9030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0183F-4A38-4718-943D-CC431B3CD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1E24C-6B82-457F-B328-B1A70506E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81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All Pages</dc:title>
  <dc:creator>Frederik Peiniger</dc:creator>
  <cp:lastModifiedBy>Frederik Peiniger</cp:lastModifiedBy>
  <cp:revision>1</cp:revision>
  <dcterms:created xsi:type="dcterms:W3CDTF">2021-03-08T07:03:53Z</dcterms:created>
  <dcterms:modified xsi:type="dcterms:W3CDTF">2021-03-08T07:03:58Z</dcterms:modified>
</cp:coreProperties>
</file>