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lorealatolye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3">
                  <c:v>10974</c:v>
                </c:pt>
                <c:pt idx="4">
                  <c:v>10987</c:v>
                </c:pt>
                <c:pt idx="5">
                  <c:v>10995</c:v>
                </c:pt>
                <c:pt idx="6">
                  <c:v>11035</c:v>
                </c:pt>
                <c:pt idx="7">
                  <c:v>11031</c:v>
                </c:pt>
                <c:pt idx="8">
                  <c:v>11023</c:v>
                </c:pt>
                <c:pt idx="9">
                  <c:v>11028</c:v>
                </c:pt>
                <c:pt idx="10">
                  <c:v>11039</c:v>
                </c:pt>
                <c:pt idx="11">
                  <c:v>11041</c:v>
                </c:pt>
                <c:pt idx="12">
                  <c:v>11040</c:v>
                </c:pt>
                <c:pt idx="13">
                  <c:v>11039</c:v>
                </c:pt>
                <c:pt idx="14">
                  <c:v>11040</c:v>
                </c:pt>
                <c:pt idx="15">
                  <c:v>11043</c:v>
                </c:pt>
                <c:pt idx="16">
                  <c:v>11048</c:v>
                </c:pt>
                <c:pt idx="17">
                  <c:v>11054</c:v>
                </c:pt>
                <c:pt idx="18">
                  <c:v>11057</c:v>
                </c:pt>
                <c:pt idx="19">
                  <c:v>11067</c:v>
                </c:pt>
                <c:pt idx="20">
                  <c:v>11066</c:v>
                </c:pt>
                <c:pt idx="21">
                  <c:v>11071</c:v>
                </c:pt>
                <c:pt idx="22">
                  <c:v>11074</c:v>
                </c:pt>
                <c:pt idx="23">
                  <c:v>11078</c:v>
                </c:pt>
                <c:pt idx="24">
                  <c:v>11084</c:v>
                </c:pt>
                <c:pt idx="25">
                  <c:v>11088</c:v>
                </c:pt>
                <c:pt idx="26">
                  <c:v>11093</c:v>
                </c:pt>
                <c:pt idx="27">
                  <c:v>11096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D-4331-9267-B9FB57283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543704"/>
        <c:axId val="267544032"/>
      </c:lineChart>
      <c:dateAx>
        <c:axId val="26754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44032"/>
        <c:crosses val="autoZero"/>
        <c:auto val="1"/>
        <c:lblOffset val="100"/>
        <c:baseTimeUnit val="days"/>
      </c:dateAx>
      <c:valAx>
        <c:axId val="26754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4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3493F-D6E3-4E62-AD25-B1264192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EF85D6-4334-4E63-AFC7-47735B2E01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1789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E84C9-908F-4A23-B1FF-852AF1DF0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1BD68-1F0F-47A5-8684-19C24ED2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10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Frederik Peiniger</dc:creator>
  <cp:lastModifiedBy>Frederik Peiniger</cp:lastModifiedBy>
  <cp:revision>1</cp:revision>
  <dcterms:created xsi:type="dcterms:W3CDTF">2021-03-08T07:03:43Z</dcterms:created>
  <dcterms:modified xsi:type="dcterms:W3CDTF">2021-03-08T07:03:51Z</dcterms:modified>
</cp:coreProperties>
</file>