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42909-36E3-40B3-8F0A-270B71E2158A}"/>
              </a:ext>
            </a:extLst>
          </p:cNvPr>
          <p:cNvSpPr>
            <a:spLocks noGrp="1"/>
          </p:cNvSpPr>
          <p:nvPr>
            <p:ph type="title"/>
          </p:nvPr>
        </p:nvSpPr>
        <p:spPr/>
        <p:txBody>
          <a:bodyPr/>
          <a:lstStyle/>
          <a:p>
            <a:r>
              <a:rPr lang="en-US"/>
              <a:t>Facebook DEV Posts Reactions Summary - Owner and User COMBINED | All Pages - 1 of 26</a:t>
            </a:r>
          </a:p>
        </p:txBody>
      </p:sp>
      <p:graphicFrame>
        <p:nvGraphicFramePr>
          <p:cNvPr id="5" name="Table Placeholder 4">
            <a:extLst>
              <a:ext uri="{FF2B5EF4-FFF2-40B4-BE49-F238E27FC236}">
                <a16:creationId xmlns:a16="http://schemas.microsoft.com/office/drawing/2014/main" id="{4C12A828-8ADF-4EB0-A49A-CDE718B52974}"/>
              </a:ext>
            </a:extLst>
          </p:cNvPr>
          <p:cNvGraphicFramePr>
            <a:graphicFrameLocks noGrp="1"/>
          </p:cNvGraphicFramePr>
          <p:nvPr>
            <p:ph type="tbl" sz="quarter" idx="13"/>
            <p:extLst>
              <p:ext uri="{D42A27DB-BD31-4B8C-83A1-F6EECF244321}">
                <p14:modId xmlns:p14="http://schemas.microsoft.com/office/powerpoint/2010/main" val="596913888"/>
              </p:ext>
            </p:extLst>
          </p:nvPr>
        </p:nvGraphicFramePr>
        <p:xfrm>
          <a:off x="457200" y="1731963"/>
          <a:ext cx="7653534" cy="2682240"/>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2198032931"/>
                    </a:ext>
                  </a:extLst>
                </a:gridCol>
                <a:gridCol w="246888">
                  <a:extLst>
                    <a:ext uri="{9D8B030D-6E8A-4147-A177-3AD203B41FA5}">
                      <a16:colId xmlns:a16="http://schemas.microsoft.com/office/drawing/2014/main" val="3430517186"/>
                    </a:ext>
                  </a:extLst>
                </a:gridCol>
                <a:gridCol w="246888">
                  <a:extLst>
                    <a:ext uri="{9D8B030D-6E8A-4147-A177-3AD203B41FA5}">
                      <a16:colId xmlns:a16="http://schemas.microsoft.com/office/drawing/2014/main" val="2072698381"/>
                    </a:ext>
                  </a:extLst>
                </a:gridCol>
                <a:gridCol w="246888">
                  <a:extLst>
                    <a:ext uri="{9D8B030D-6E8A-4147-A177-3AD203B41FA5}">
                      <a16:colId xmlns:a16="http://schemas.microsoft.com/office/drawing/2014/main" val="618669431"/>
                    </a:ext>
                  </a:extLst>
                </a:gridCol>
                <a:gridCol w="246888">
                  <a:extLst>
                    <a:ext uri="{9D8B030D-6E8A-4147-A177-3AD203B41FA5}">
                      <a16:colId xmlns:a16="http://schemas.microsoft.com/office/drawing/2014/main" val="1274196195"/>
                    </a:ext>
                  </a:extLst>
                </a:gridCol>
                <a:gridCol w="246888">
                  <a:extLst>
                    <a:ext uri="{9D8B030D-6E8A-4147-A177-3AD203B41FA5}">
                      <a16:colId xmlns:a16="http://schemas.microsoft.com/office/drawing/2014/main" val="1178127055"/>
                    </a:ext>
                  </a:extLst>
                </a:gridCol>
                <a:gridCol w="246888">
                  <a:extLst>
                    <a:ext uri="{9D8B030D-6E8A-4147-A177-3AD203B41FA5}">
                      <a16:colId xmlns:a16="http://schemas.microsoft.com/office/drawing/2014/main" val="3812103001"/>
                    </a:ext>
                  </a:extLst>
                </a:gridCol>
                <a:gridCol w="246888">
                  <a:extLst>
                    <a:ext uri="{9D8B030D-6E8A-4147-A177-3AD203B41FA5}">
                      <a16:colId xmlns:a16="http://schemas.microsoft.com/office/drawing/2014/main" val="2035903193"/>
                    </a:ext>
                  </a:extLst>
                </a:gridCol>
                <a:gridCol w="246888">
                  <a:extLst>
                    <a:ext uri="{9D8B030D-6E8A-4147-A177-3AD203B41FA5}">
                      <a16:colId xmlns:a16="http://schemas.microsoft.com/office/drawing/2014/main" val="3767013930"/>
                    </a:ext>
                  </a:extLst>
                </a:gridCol>
                <a:gridCol w="246888">
                  <a:extLst>
                    <a:ext uri="{9D8B030D-6E8A-4147-A177-3AD203B41FA5}">
                      <a16:colId xmlns:a16="http://schemas.microsoft.com/office/drawing/2014/main" val="809954412"/>
                    </a:ext>
                  </a:extLst>
                </a:gridCol>
                <a:gridCol w="246888">
                  <a:extLst>
                    <a:ext uri="{9D8B030D-6E8A-4147-A177-3AD203B41FA5}">
                      <a16:colId xmlns:a16="http://schemas.microsoft.com/office/drawing/2014/main" val="3479809342"/>
                    </a:ext>
                  </a:extLst>
                </a:gridCol>
                <a:gridCol w="246888">
                  <a:extLst>
                    <a:ext uri="{9D8B030D-6E8A-4147-A177-3AD203B41FA5}">
                      <a16:colId xmlns:a16="http://schemas.microsoft.com/office/drawing/2014/main" val="3506118800"/>
                    </a:ext>
                  </a:extLst>
                </a:gridCol>
                <a:gridCol w="246888">
                  <a:extLst>
                    <a:ext uri="{9D8B030D-6E8A-4147-A177-3AD203B41FA5}">
                      <a16:colId xmlns:a16="http://schemas.microsoft.com/office/drawing/2014/main" val="803035378"/>
                    </a:ext>
                  </a:extLst>
                </a:gridCol>
                <a:gridCol w="246888">
                  <a:extLst>
                    <a:ext uri="{9D8B030D-6E8A-4147-A177-3AD203B41FA5}">
                      <a16:colId xmlns:a16="http://schemas.microsoft.com/office/drawing/2014/main" val="3774155696"/>
                    </a:ext>
                  </a:extLst>
                </a:gridCol>
                <a:gridCol w="246888">
                  <a:extLst>
                    <a:ext uri="{9D8B030D-6E8A-4147-A177-3AD203B41FA5}">
                      <a16:colId xmlns:a16="http://schemas.microsoft.com/office/drawing/2014/main" val="3380800976"/>
                    </a:ext>
                  </a:extLst>
                </a:gridCol>
                <a:gridCol w="246888">
                  <a:extLst>
                    <a:ext uri="{9D8B030D-6E8A-4147-A177-3AD203B41FA5}">
                      <a16:colId xmlns:a16="http://schemas.microsoft.com/office/drawing/2014/main" val="1819735414"/>
                    </a:ext>
                  </a:extLst>
                </a:gridCol>
                <a:gridCol w="246888">
                  <a:extLst>
                    <a:ext uri="{9D8B030D-6E8A-4147-A177-3AD203B41FA5}">
                      <a16:colId xmlns:a16="http://schemas.microsoft.com/office/drawing/2014/main" val="2263873878"/>
                    </a:ext>
                  </a:extLst>
                </a:gridCol>
                <a:gridCol w="576073">
                  <a:extLst>
                    <a:ext uri="{9D8B030D-6E8A-4147-A177-3AD203B41FA5}">
                      <a16:colId xmlns:a16="http://schemas.microsoft.com/office/drawing/2014/main" val="1380843841"/>
                    </a:ext>
                  </a:extLst>
                </a:gridCol>
                <a:gridCol w="576073">
                  <a:extLst>
                    <a:ext uri="{9D8B030D-6E8A-4147-A177-3AD203B41FA5}">
                      <a16:colId xmlns:a16="http://schemas.microsoft.com/office/drawing/2014/main" val="549955053"/>
                    </a:ext>
                  </a:extLst>
                </a:gridCol>
                <a:gridCol w="576073">
                  <a:extLst>
                    <a:ext uri="{9D8B030D-6E8A-4147-A177-3AD203B41FA5}">
                      <a16:colId xmlns:a16="http://schemas.microsoft.com/office/drawing/2014/main" val="1299810562"/>
                    </a:ext>
                  </a:extLst>
                </a:gridCol>
                <a:gridCol w="576073">
                  <a:extLst>
                    <a:ext uri="{9D8B030D-6E8A-4147-A177-3AD203B41FA5}">
                      <a16:colId xmlns:a16="http://schemas.microsoft.com/office/drawing/2014/main" val="3722013586"/>
                    </a:ext>
                  </a:extLst>
                </a:gridCol>
                <a:gridCol w="576073">
                  <a:extLst>
                    <a:ext uri="{9D8B030D-6E8A-4147-A177-3AD203B41FA5}">
                      <a16:colId xmlns:a16="http://schemas.microsoft.com/office/drawing/2014/main" val="896406631"/>
                    </a:ext>
                  </a:extLst>
                </a:gridCol>
                <a:gridCol w="576073">
                  <a:extLst>
                    <a:ext uri="{9D8B030D-6E8A-4147-A177-3AD203B41FA5}">
                      <a16:colId xmlns:a16="http://schemas.microsoft.com/office/drawing/2014/main" val="3898015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1989262405"/>
                  </a:ext>
                </a:extLst>
              </a:tr>
            </a:tbl>
          </a:graphicData>
        </a:graphic>
      </p:graphicFrame>
      <p:sp>
        <p:nvSpPr>
          <p:cNvPr id="4" name="Text Placeholder 3">
            <a:extLst>
              <a:ext uri="{FF2B5EF4-FFF2-40B4-BE49-F238E27FC236}">
                <a16:creationId xmlns:a16="http://schemas.microsoft.com/office/drawing/2014/main" id="{9341EF28-D91C-4207-A669-31FA7E5B366B}"/>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3372631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BAEB9-3D45-42D8-AA8F-4B860E36F966}"/>
              </a:ext>
            </a:extLst>
          </p:cNvPr>
          <p:cNvSpPr>
            <a:spLocks noGrp="1"/>
          </p:cNvSpPr>
          <p:nvPr>
            <p:ph type="title"/>
          </p:nvPr>
        </p:nvSpPr>
        <p:spPr/>
        <p:txBody>
          <a:bodyPr/>
          <a:lstStyle/>
          <a:p>
            <a:r>
              <a:rPr lang="en-US"/>
              <a:t>Facebook DEV Posts Reactions Summary - Owner and User COMBINED | All Pages - 2 of 26</a:t>
            </a:r>
          </a:p>
        </p:txBody>
      </p:sp>
      <p:graphicFrame>
        <p:nvGraphicFramePr>
          <p:cNvPr id="5" name="Table Placeholder 4">
            <a:extLst>
              <a:ext uri="{FF2B5EF4-FFF2-40B4-BE49-F238E27FC236}">
                <a16:creationId xmlns:a16="http://schemas.microsoft.com/office/drawing/2014/main" id="{CDD3D51F-AAC3-4006-8498-EF599B4FEA2A}"/>
              </a:ext>
            </a:extLst>
          </p:cNvPr>
          <p:cNvGraphicFramePr>
            <a:graphicFrameLocks noGrp="1"/>
          </p:cNvGraphicFramePr>
          <p:nvPr>
            <p:ph type="tbl" sz="quarter" idx="13"/>
            <p:extLst>
              <p:ext uri="{D42A27DB-BD31-4B8C-83A1-F6EECF244321}">
                <p14:modId xmlns:p14="http://schemas.microsoft.com/office/powerpoint/2010/main" val="1769771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4291445420"/>
                    </a:ext>
                  </a:extLst>
                </a:gridCol>
                <a:gridCol w="246888">
                  <a:extLst>
                    <a:ext uri="{9D8B030D-6E8A-4147-A177-3AD203B41FA5}">
                      <a16:colId xmlns:a16="http://schemas.microsoft.com/office/drawing/2014/main" val="4143808835"/>
                    </a:ext>
                  </a:extLst>
                </a:gridCol>
                <a:gridCol w="246888">
                  <a:extLst>
                    <a:ext uri="{9D8B030D-6E8A-4147-A177-3AD203B41FA5}">
                      <a16:colId xmlns:a16="http://schemas.microsoft.com/office/drawing/2014/main" val="2136188695"/>
                    </a:ext>
                  </a:extLst>
                </a:gridCol>
                <a:gridCol w="246888">
                  <a:extLst>
                    <a:ext uri="{9D8B030D-6E8A-4147-A177-3AD203B41FA5}">
                      <a16:colId xmlns:a16="http://schemas.microsoft.com/office/drawing/2014/main" val="2403384449"/>
                    </a:ext>
                  </a:extLst>
                </a:gridCol>
                <a:gridCol w="246888">
                  <a:extLst>
                    <a:ext uri="{9D8B030D-6E8A-4147-A177-3AD203B41FA5}">
                      <a16:colId xmlns:a16="http://schemas.microsoft.com/office/drawing/2014/main" val="3063843833"/>
                    </a:ext>
                  </a:extLst>
                </a:gridCol>
                <a:gridCol w="246888">
                  <a:extLst>
                    <a:ext uri="{9D8B030D-6E8A-4147-A177-3AD203B41FA5}">
                      <a16:colId xmlns:a16="http://schemas.microsoft.com/office/drawing/2014/main" val="610442764"/>
                    </a:ext>
                  </a:extLst>
                </a:gridCol>
                <a:gridCol w="246888">
                  <a:extLst>
                    <a:ext uri="{9D8B030D-6E8A-4147-A177-3AD203B41FA5}">
                      <a16:colId xmlns:a16="http://schemas.microsoft.com/office/drawing/2014/main" val="2538222555"/>
                    </a:ext>
                  </a:extLst>
                </a:gridCol>
                <a:gridCol w="246888">
                  <a:extLst>
                    <a:ext uri="{9D8B030D-6E8A-4147-A177-3AD203B41FA5}">
                      <a16:colId xmlns:a16="http://schemas.microsoft.com/office/drawing/2014/main" val="2585363066"/>
                    </a:ext>
                  </a:extLst>
                </a:gridCol>
                <a:gridCol w="246888">
                  <a:extLst>
                    <a:ext uri="{9D8B030D-6E8A-4147-A177-3AD203B41FA5}">
                      <a16:colId xmlns:a16="http://schemas.microsoft.com/office/drawing/2014/main" val="654389853"/>
                    </a:ext>
                  </a:extLst>
                </a:gridCol>
                <a:gridCol w="246888">
                  <a:extLst>
                    <a:ext uri="{9D8B030D-6E8A-4147-A177-3AD203B41FA5}">
                      <a16:colId xmlns:a16="http://schemas.microsoft.com/office/drawing/2014/main" val="3392168294"/>
                    </a:ext>
                  </a:extLst>
                </a:gridCol>
                <a:gridCol w="246888">
                  <a:extLst>
                    <a:ext uri="{9D8B030D-6E8A-4147-A177-3AD203B41FA5}">
                      <a16:colId xmlns:a16="http://schemas.microsoft.com/office/drawing/2014/main" val="2767661952"/>
                    </a:ext>
                  </a:extLst>
                </a:gridCol>
                <a:gridCol w="246888">
                  <a:extLst>
                    <a:ext uri="{9D8B030D-6E8A-4147-A177-3AD203B41FA5}">
                      <a16:colId xmlns:a16="http://schemas.microsoft.com/office/drawing/2014/main" val="4214155660"/>
                    </a:ext>
                  </a:extLst>
                </a:gridCol>
                <a:gridCol w="246888">
                  <a:extLst>
                    <a:ext uri="{9D8B030D-6E8A-4147-A177-3AD203B41FA5}">
                      <a16:colId xmlns:a16="http://schemas.microsoft.com/office/drawing/2014/main" val="998048510"/>
                    </a:ext>
                  </a:extLst>
                </a:gridCol>
                <a:gridCol w="246888">
                  <a:extLst>
                    <a:ext uri="{9D8B030D-6E8A-4147-A177-3AD203B41FA5}">
                      <a16:colId xmlns:a16="http://schemas.microsoft.com/office/drawing/2014/main" val="276316737"/>
                    </a:ext>
                  </a:extLst>
                </a:gridCol>
                <a:gridCol w="246888">
                  <a:extLst>
                    <a:ext uri="{9D8B030D-6E8A-4147-A177-3AD203B41FA5}">
                      <a16:colId xmlns:a16="http://schemas.microsoft.com/office/drawing/2014/main" val="2985742109"/>
                    </a:ext>
                  </a:extLst>
                </a:gridCol>
                <a:gridCol w="246888">
                  <a:extLst>
                    <a:ext uri="{9D8B030D-6E8A-4147-A177-3AD203B41FA5}">
                      <a16:colId xmlns:a16="http://schemas.microsoft.com/office/drawing/2014/main" val="618468345"/>
                    </a:ext>
                  </a:extLst>
                </a:gridCol>
                <a:gridCol w="246888">
                  <a:extLst>
                    <a:ext uri="{9D8B030D-6E8A-4147-A177-3AD203B41FA5}">
                      <a16:colId xmlns:a16="http://schemas.microsoft.com/office/drawing/2014/main" val="4227757275"/>
                    </a:ext>
                  </a:extLst>
                </a:gridCol>
                <a:gridCol w="576073">
                  <a:extLst>
                    <a:ext uri="{9D8B030D-6E8A-4147-A177-3AD203B41FA5}">
                      <a16:colId xmlns:a16="http://schemas.microsoft.com/office/drawing/2014/main" val="1950923005"/>
                    </a:ext>
                  </a:extLst>
                </a:gridCol>
                <a:gridCol w="576073">
                  <a:extLst>
                    <a:ext uri="{9D8B030D-6E8A-4147-A177-3AD203B41FA5}">
                      <a16:colId xmlns:a16="http://schemas.microsoft.com/office/drawing/2014/main" val="1916245812"/>
                    </a:ext>
                  </a:extLst>
                </a:gridCol>
                <a:gridCol w="576073">
                  <a:extLst>
                    <a:ext uri="{9D8B030D-6E8A-4147-A177-3AD203B41FA5}">
                      <a16:colId xmlns:a16="http://schemas.microsoft.com/office/drawing/2014/main" val="1411547576"/>
                    </a:ext>
                  </a:extLst>
                </a:gridCol>
                <a:gridCol w="576073">
                  <a:extLst>
                    <a:ext uri="{9D8B030D-6E8A-4147-A177-3AD203B41FA5}">
                      <a16:colId xmlns:a16="http://schemas.microsoft.com/office/drawing/2014/main" val="478349471"/>
                    </a:ext>
                  </a:extLst>
                </a:gridCol>
                <a:gridCol w="576073">
                  <a:extLst>
                    <a:ext uri="{9D8B030D-6E8A-4147-A177-3AD203B41FA5}">
                      <a16:colId xmlns:a16="http://schemas.microsoft.com/office/drawing/2014/main" val="3827893804"/>
                    </a:ext>
                  </a:extLst>
                </a:gridCol>
                <a:gridCol w="576073">
                  <a:extLst>
                    <a:ext uri="{9D8B030D-6E8A-4147-A177-3AD203B41FA5}">
                      <a16:colId xmlns:a16="http://schemas.microsoft.com/office/drawing/2014/main" val="2794863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3146863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Telekom MK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23:02:56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a:ln>
                            <a:noFill/>
                          </a:ln>
                          <a:solidFill>
                            <a:prstClr val="black"/>
                          </a:solidFill>
                          <a:effectLst/>
                          <a:uLnTx/>
                          <a:uFillTx/>
                          <a:latin typeface="+mn-lt"/>
                          <a:ea typeface="+mn-ea"/>
                          <a:cs typeface="+mn-cs"/>
                        </a:rPr>
                        <a:t>Браво! Вардарци го победија Елверум во реванш натпреварот од ЕХФ Лигата на шампиони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http://www.facebook.com/permalink.php?story_fbid=10158629262530995&amp;id=86689960994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23.03.2021 13:03:23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86689960994_10158629262530995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OwnerPosts</a:t>
                      </a:r>
                    </a:p>
                  </a:txBody>
                  <a:tcPr/>
                </a:tc>
                <a:extLst>
                  <a:ext uri="{0D108BD9-81ED-4DB2-BD59-A6C34878D82A}">
                    <a16:rowId xmlns:a16="http://schemas.microsoft.com/office/drawing/2014/main" val="223775969"/>
                  </a:ext>
                </a:extLst>
              </a:tr>
            </a:tbl>
          </a:graphicData>
        </a:graphic>
      </p:graphicFrame>
      <p:sp>
        <p:nvSpPr>
          <p:cNvPr id="4" name="Text Placeholder 3">
            <a:extLst>
              <a:ext uri="{FF2B5EF4-FFF2-40B4-BE49-F238E27FC236}">
                <a16:creationId xmlns:a16="http://schemas.microsoft.com/office/drawing/2014/main" id="{E1128613-D3DA-4536-BB42-4997F5ADB528}"/>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3261377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01B5B-8981-4157-8A34-2224DF58A361}"/>
              </a:ext>
            </a:extLst>
          </p:cNvPr>
          <p:cNvSpPr>
            <a:spLocks noGrp="1"/>
          </p:cNvSpPr>
          <p:nvPr>
            <p:ph type="title"/>
          </p:nvPr>
        </p:nvSpPr>
        <p:spPr/>
        <p:txBody>
          <a:bodyPr/>
          <a:lstStyle/>
          <a:p>
            <a:r>
              <a:rPr lang="en-US"/>
              <a:t>Facebook DEV Posts Reactions Summary - Owner and User COMBINED | All Pages - 3 of 26</a:t>
            </a:r>
          </a:p>
        </p:txBody>
      </p:sp>
      <p:graphicFrame>
        <p:nvGraphicFramePr>
          <p:cNvPr id="5" name="Table Placeholder 4">
            <a:extLst>
              <a:ext uri="{FF2B5EF4-FFF2-40B4-BE49-F238E27FC236}">
                <a16:creationId xmlns:a16="http://schemas.microsoft.com/office/drawing/2014/main" id="{AFA2BEEA-FA78-4FF7-A877-BF3C935FA7A9}"/>
              </a:ext>
            </a:extLst>
          </p:cNvPr>
          <p:cNvGraphicFramePr>
            <a:graphicFrameLocks noGrp="1"/>
          </p:cNvGraphicFramePr>
          <p:nvPr>
            <p:ph type="tbl" sz="quarter" idx="13"/>
            <p:extLst>
              <p:ext uri="{D42A27DB-BD31-4B8C-83A1-F6EECF244321}">
                <p14:modId xmlns:p14="http://schemas.microsoft.com/office/powerpoint/2010/main" val="3682728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34536559"/>
                    </a:ext>
                  </a:extLst>
                </a:gridCol>
                <a:gridCol w="246888">
                  <a:extLst>
                    <a:ext uri="{9D8B030D-6E8A-4147-A177-3AD203B41FA5}">
                      <a16:colId xmlns:a16="http://schemas.microsoft.com/office/drawing/2014/main" val="2751519331"/>
                    </a:ext>
                  </a:extLst>
                </a:gridCol>
                <a:gridCol w="246888">
                  <a:extLst>
                    <a:ext uri="{9D8B030D-6E8A-4147-A177-3AD203B41FA5}">
                      <a16:colId xmlns:a16="http://schemas.microsoft.com/office/drawing/2014/main" val="2314643230"/>
                    </a:ext>
                  </a:extLst>
                </a:gridCol>
                <a:gridCol w="246888">
                  <a:extLst>
                    <a:ext uri="{9D8B030D-6E8A-4147-A177-3AD203B41FA5}">
                      <a16:colId xmlns:a16="http://schemas.microsoft.com/office/drawing/2014/main" val="541445264"/>
                    </a:ext>
                  </a:extLst>
                </a:gridCol>
                <a:gridCol w="246888">
                  <a:extLst>
                    <a:ext uri="{9D8B030D-6E8A-4147-A177-3AD203B41FA5}">
                      <a16:colId xmlns:a16="http://schemas.microsoft.com/office/drawing/2014/main" val="3643641655"/>
                    </a:ext>
                  </a:extLst>
                </a:gridCol>
                <a:gridCol w="246888">
                  <a:extLst>
                    <a:ext uri="{9D8B030D-6E8A-4147-A177-3AD203B41FA5}">
                      <a16:colId xmlns:a16="http://schemas.microsoft.com/office/drawing/2014/main" val="2054985573"/>
                    </a:ext>
                  </a:extLst>
                </a:gridCol>
                <a:gridCol w="246888">
                  <a:extLst>
                    <a:ext uri="{9D8B030D-6E8A-4147-A177-3AD203B41FA5}">
                      <a16:colId xmlns:a16="http://schemas.microsoft.com/office/drawing/2014/main" val="3328716845"/>
                    </a:ext>
                  </a:extLst>
                </a:gridCol>
                <a:gridCol w="246888">
                  <a:extLst>
                    <a:ext uri="{9D8B030D-6E8A-4147-A177-3AD203B41FA5}">
                      <a16:colId xmlns:a16="http://schemas.microsoft.com/office/drawing/2014/main" val="2118598865"/>
                    </a:ext>
                  </a:extLst>
                </a:gridCol>
                <a:gridCol w="246888">
                  <a:extLst>
                    <a:ext uri="{9D8B030D-6E8A-4147-A177-3AD203B41FA5}">
                      <a16:colId xmlns:a16="http://schemas.microsoft.com/office/drawing/2014/main" val="4152017339"/>
                    </a:ext>
                  </a:extLst>
                </a:gridCol>
                <a:gridCol w="246888">
                  <a:extLst>
                    <a:ext uri="{9D8B030D-6E8A-4147-A177-3AD203B41FA5}">
                      <a16:colId xmlns:a16="http://schemas.microsoft.com/office/drawing/2014/main" val="62040486"/>
                    </a:ext>
                  </a:extLst>
                </a:gridCol>
                <a:gridCol w="246888">
                  <a:extLst>
                    <a:ext uri="{9D8B030D-6E8A-4147-A177-3AD203B41FA5}">
                      <a16:colId xmlns:a16="http://schemas.microsoft.com/office/drawing/2014/main" val="4276815201"/>
                    </a:ext>
                  </a:extLst>
                </a:gridCol>
                <a:gridCol w="246888">
                  <a:extLst>
                    <a:ext uri="{9D8B030D-6E8A-4147-A177-3AD203B41FA5}">
                      <a16:colId xmlns:a16="http://schemas.microsoft.com/office/drawing/2014/main" val="2247518404"/>
                    </a:ext>
                  </a:extLst>
                </a:gridCol>
                <a:gridCol w="246888">
                  <a:extLst>
                    <a:ext uri="{9D8B030D-6E8A-4147-A177-3AD203B41FA5}">
                      <a16:colId xmlns:a16="http://schemas.microsoft.com/office/drawing/2014/main" val="453999804"/>
                    </a:ext>
                  </a:extLst>
                </a:gridCol>
                <a:gridCol w="246888">
                  <a:extLst>
                    <a:ext uri="{9D8B030D-6E8A-4147-A177-3AD203B41FA5}">
                      <a16:colId xmlns:a16="http://schemas.microsoft.com/office/drawing/2014/main" val="3046192489"/>
                    </a:ext>
                  </a:extLst>
                </a:gridCol>
                <a:gridCol w="246888">
                  <a:extLst>
                    <a:ext uri="{9D8B030D-6E8A-4147-A177-3AD203B41FA5}">
                      <a16:colId xmlns:a16="http://schemas.microsoft.com/office/drawing/2014/main" val="4288076536"/>
                    </a:ext>
                  </a:extLst>
                </a:gridCol>
                <a:gridCol w="246888">
                  <a:extLst>
                    <a:ext uri="{9D8B030D-6E8A-4147-A177-3AD203B41FA5}">
                      <a16:colId xmlns:a16="http://schemas.microsoft.com/office/drawing/2014/main" val="3691874645"/>
                    </a:ext>
                  </a:extLst>
                </a:gridCol>
                <a:gridCol w="246888">
                  <a:extLst>
                    <a:ext uri="{9D8B030D-6E8A-4147-A177-3AD203B41FA5}">
                      <a16:colId xmlns:a16="http://schemas.microsoft.com/office/drawing/2014/main" val="2550387298"/>
                    </a:ext>
                  </a:extLst>
                </a:gridCol>
                <a:gridCol w="576073">
                  <a:extLst>
                    <a:ext uri="{9D8B030D-6E8A-4147-A177-3AD203B41FA5}">
                      <a16:colId xmlns:a16="http://schemas.microsoft.com/office/drawing/2014/main" val="2641933819"/>
                    </a:ext>
                  </a:extLst>
                </a:gridCol>
                <a:gridCol w="576073">
                  <a:extLst>
                    <a:ext uri="{9D8B030D-6E8A-4147-A177-3AD203B41FA5}">
                      <a16:colId xmlns:a16="http://schemas.microsoft.com/office/drawing/2014/main" val="1812408675"/>
                    </a:ext>
                  </a:extLst>
                </a:gridCol>
                <a:gridCol w="576073">
                  <a:extLst>
                    <a:ext uri="{9D8B030D-6E8A-4147-A177-3AD203B41FA5}">
                      <a16:colId xmlns:a16="http://schemas.microsoft.com/office/drawing/2014/main" val="1863082541"/>
                    </a:ext>
                  </a:extLst>
                </a:gridCol>
                <a:gridCol w="576073">
                  <a:extLst>
                    <a:ext uri="{9D8B030D-6E8A-4147-A177-3AD203B41FA5}">
                      <a16:colId xmlns:a16="http://schemas.microsoft.com/office/drawing/2014/main" val="880492796"/>
                    </a:ext>
                  </a:extLst>
                </a:gridCol>
                <a:gridCol w="576073">
                  <a:extLst>
                    <a:ext uri="{9D8B030D-6E8A-4147-A177-3AD203B41FA5}">
                      <a16:colId xmlns:a16="http://schemas.microsoft.com/office/drawing/2014/main" val="2617148926"/>
                    </a:ext>
                  </a:extLst>
                </a:gridCol>
                <a:gridCol w="576073">
                  <a:extLst>
                    <a:ext uri="{9D8B030D-6E8A-4147-A177-3AD203B41FA5}">
                      <a16:colId xmlns:a16="http://schemas.microsoft.com/office/drawing/2014/main" val="4218059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1861716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22:10:51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After a total of 3 hours and 3 operators who have cut me off/stopped messaging me/sending security texts to wrong number I'm still waiting to have a problem solved by Vodafone.  Please please tell me what I have to do to get a solution.  I've only been a customer 16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http://www.facebook.com/permalink.php?story_fbid=10158137868199385&amp;id=67884984384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28.02.2021 16:15:13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22:18:01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67884984384_10158137868199385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UserPosts</a:t>
                      </a:r>
                    </a:p>
                  </a:txBody>
                  <a:tcPr/>
                </a:tc>
                <a:extLst>
                  <a:ext uri="{0D108BD9-81ED-4DB2-BD59-A6C34878D82A}">
                    <a16:rowId xmlns:a16="http://schemas.microsoft.com/office/drawing/2014/main" val="28595939"/>
                  </a:ext>
                </a:extLst>
              </a:tr>
            </a:tbl>
          </a:graphicData>
        </a:graphic>
      </p:graphicFrame>
      <p:sp>
        <p:nvSpPr>
          <p:cNvPr id="4" name="Text Placeholder 3">
            <a:extLst>
              <a:ext uri="{FF2B5EF4-FFF2-40B4-BE49-F238E27FC236}">
                <a16:creationId xmlns:a16="http://schemas.microsoft.com/office/drawing/2014/main" id="{E10E2516-4839-4D27-8EF3-91824B8EC8A8}"/>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412299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5CDC3-5AD6-4609-AC8D-A93F70DCEDD9}"/>
              </a:ext>
            </a:extLst>
          </p:cNvPr>
          <p:cNvSpPr>
            <a:spLocks noGrp="1"/>
          </p:cNvSpPr>
          <p:nvPr>
            <p:ph type="title"/>
          </p:nvPr>
        </p:nvSpPr>
        <p:spPr/>
        <p:txBody>
          <a:bodyPr/>
          <a:lstStyle/>
          <a:p>
            <a:r>
              <a:rPr lang="en-US"/>
              <a:t>Facebook DEV Posts Reactions Summary - Owner and User COMBINED | All Pages - 4 of 26</a:t>
            </a:r>
          </a:p>
        </p:txBody>
      </p:sp>
      <p:graphicFrame>
        <p:nvGraphicFramePr>
          <p:cNvPr id="5" name="Table Placeholder 4">
            <a:extLst>
              <a:ext uri="{FF2B5EF4-FFF2-40B4-BE49-F238E27FC236}">
                <a16:creationId xmlns:a16="http://schemas.microsoft.com/office/drawing/2014/main" id="{748451B3-D905-40A0-A6F4-2FB3FFDA39E1}"/>
              </a:ext>
            </a:extLst>
          </p:cNvPr>
          <p:cNvGraphicFramePr>
            <a:graphicFrameLocks noGrp="1"/>
          </p:cNvGraphicFramePr>
          <p:nvPr>
            <p:ph type="tbl" sz="quarter" idx="13"/>
            <p:extLst>
              <p:ext uri="{D42A27DB-BD31-4B8C-83A1-F6EECF244321}">
                <p14:modId xmlns:p14="http://schemas.microsoft.com/office/powerpoint/2010/main" val="1678678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2294678968"/>
                    </a:ext>
                  </a:extLst>
                </a:gridCol>
                <a:gridCol w="246888">
                  <a:extLst>
                    <a:ext uri="{9D8B030D-6E8A-4147-A177-3AD203B41FA5}">
                      <a16:colId xmlns:a16="http://schemas.microsoft.com/office/drawing/2014/main" val="2886007472"/>
                    </a:ext>
                  </a:extLst>
                </a:gridCol>
                <a:gridCol w="246888">
                  <a:extLst>
                    <a:ext uri="{9D8B030D-6E8A-4147-A177-3AD203B41FA5}">
                      <a16:colId xmlns:a16="http://schemas.microsoft.com/office/drawing/2014/main" val="1744084975"/>
                    </a:ext>
                  </a:extLst>
                </a:gridCol>
                <a:gridCol w="246888">
                  <a:extLst>
                    <a:ext uri="{9D8B030D-6E8A-4147-A177-3AD203B41FA5}">
                      <a16:colId xmlns:a16="http://schemas.microsoft.com/office/drawing/2014/main" val="3238414203"/>
                    </a:ext>
                  </a:extLst>
                </a:gridCol>
                <a:gridCol w="246888">
                  <a:extLst>
                    <a:ext uri="{9D8B030D-6E8A-4147-A177-3AD203B41FA5}">
                      <a16:colId xmlns:a16="http://schemas.microsoft.com/office/drawing/2014/main" val="2896522720"/>
                    </a:ext>
                  </a:extLst>
                </a:gridCol>
                <a:gridCol w="246888">
                  <a:extLst>
                    <a:ext uri="{9D8B030D-6E8A-4147-A177-3AD203B41FA5}">
                      <a16:colId xmlns:a16="http://schemas.microsoft.com/office/drawing/2014/main" val="1967968007"/>
                    </a:ext>
                  </a:extLst>
                </a:gridCol>
                <a:gridCol w="246888">
                  <a:extLst>
                    <a:ext uri="{9D8B030D-6E8A-4147-A177-3AD203B41FA5}">
                      <a16:colId xmlns:a16="http://schemas.microsoft.com/office/drawing/2014/main" val="2425793375"/>
                    </a:ext>
                  </a:extLst>
                </a:gridCol>
                <a:gridCol w="246888">
                  <a:extLst>
                    <a:ext uri="{9D8B030D-6E8A-4147-A177-3AD203B41FA5}">
                      <a16:colId xmlns:a16="http://schemas.microsoft.com/office/drawing/2014/main" val="328267944"/>
                    </a:ext>
                  </a:extLst>
                </a:gridCol>
                <a:gridCol w="246888">
                  <a:extLst>
                    <a:ext uri="{9D8B030D-6E8A-4147-A177-3AD203B41FA5}">
                      <a16:colId xmlns:a16="http://schemas.microsoft.com/office/drawing/2014/main" val="3105853357"/>
                    </a:ext>
                  </a:extLst>
                </a:gridCol>
                <a:gridCol w="246888">
                  <a:extLst>
                    <a:ext uri="{9D8B030D-6E8A-4147-A177-3AD203B41FA5}">
                      <a16:colId xmlns:a16="http://schemas.microsoft.com/office/drawing/2014/main" val="3188576944"/>
                    </a:ext>
                  </a:extLst>
                </a:gridCol>
                <a:gridCol w="246888">
                  <a:extLst>
                    <a:ext uri="{9D8B030D-6E8A-4147-A177-3AD203B41FA5}">
                      <a16:colId xmlns:a16="http://schemas.microsoft.com/office/drawing/2014/main" val="811229207"/>
                    </a:ext>
                  </a:extLst>
                </a:gridCol>
                <a:gridCol w="246888">
                  <a:extLst>
                    <a:ext uri="{9D8B030D-6E8A-4147-A177-3AD203B41FA5}">
                      <a16:colId xmlns:a16="http://schemas.microsoft.com/office/drawing/2014/main" val="1852167820"/>
                    </a:ext>
                  </a:extLst>
                </a:gridCol>
                <a:gridCol w="246888">
                  <a:extLst>
                    <a:ext uri="{9D8B030D-6E8A-4147-A177-3AD203B41FA5}">
                      <a16:colId xmlns:a16="http://schemas.microsoft.com/office/drawing/2014/main" val="1343518082"/>
                    </a:ext>
                  </a:extLst>
                </a:gridCol>
                <a:gridCol w="246888">
                  <a:extLst>
                    <a:ext uri="{9D8B030D-6E8A-4147-A177-3AD203B41FA5}">
                      <a16:colId xmlns:a16="http://schemas.microsoft.com/office/drawing/2014/main" val="4140029359"/>
                    </a:ext>
                  </a:extLst>
                </a:gridCol>
                <a:gridCol w="246888">
                  <a:extLst>
                    <a:ext uri="{9D8B030D-6E8A-4147-A177-3AD203B41FA5}">
                      <a16:colId xmlns:a16="http://schemas.microsoft.com/office/drawing/2014/main" val="3747910845"/>
                    </a:ext>
                  </a:extLst>
                </a:gridCol>
                <a:gridCol w="246888">
                  <a:extLst>
                    <a:ext uri="{9D8B030D-6E8A-4147-A177-3AD203B41FA5}">
                      <a16:colId xmlns:a16="http://schemas.microsoft.com/office/drawing/2014/main" val="1819929648"/>
                    </a:ext>
                  </a:extLst>
                </a:gridCol>
                <a:gridCol w="246888">
                  <a:extLst>
                    <a:ext uri="{9D8B030D-6E8A-4147-A177-3AD203B41FA5}">
                      <a16:colId xmlns:a16="http://schemas.microsoft.com/office/drawing/2014/main" val="225299814"/>
                    </a:ext>
                  </a:extLst>
                </a:gridCol>
                <a:gridCol w="576073">
                  <a:extLst>
                    <a:ext uri="{9D8B030D-6E8A-4147-A177-3AD203B41FA5}">
                      <a16:colId xmlns:a16="http://schemas.microsoft.com/office/drawing/2014/main" val="773314639"/>
                    </a:ext>
                  </a:extLst>
                </a:gridCol>
                <a:gridCol w="576073">
                  <a:extLst>
                    <a:ext uri="{9D8B030D-6E8A-4147-A177-3AD203B41FA5}">
                      <a16:colId xmlns:a16="http://schemas.microsoft.com/office/drawing/2014/main" val="3178519206"/>
                    </a:ext>
                  </a:extLst>
                </a:gridCol>
                <a:gridCol w="576073">
                  <a:extLst>
                    <a:ext uri="{9D8B030D-6E8A-4147-A177-3AD203B41FA5}">
                      <a16:colId xmlns:a16="http://schemas.microsoft.com/office/drawing/2014/main" val="4178630027"/>
                    </a:ext>
                  </a:extLst>
                </a:gridCol>
                <a:gridCol w="576073">
                  <a:extLst>
                    <a:ext uri="{9D8B030D-6E8A-4147-A177-3AD203B41FA5}">
                      <a16:colId xmlns:a16="http://schemas.microsoft.com/office/drawing/2014/main" val="1247368917"/>
                    </a:ext>
                  </a:extLst>
                </a:gridCol>
                <a:gridCol w="576073">
                  <a:extLst>
                    <a:ext uri="{9D8B030D-6E8A-4147-A177-3AD203B41FA5}">
                      <a16:colId xmlns:a16="http://schemas.microsoft.com/office/drawing/2014/main" val="3639971813"/>
                    </a:ext>
                  </a:extLst>
                </a:gridCol>
                <a:gridCol w="576073">
                  <a:extLst>
                    <a:ext uri="{9D8B030D-6E8A-4147-A177-3AD203B41FA5}">
                      <a16:colId xmlns:a16="http://schemas.microsoft.com/office/drawing/2014/main" val="2688643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2298595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21:43:47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 anyone tell me how to change my plan? I'm on a pay monthly contract which ended in December. Yet I'm still being charged the same amount as when I was in contract. I've had no communication to ask if I want to carry on paying for services or anything.
I want to change to a sim only plan as my phone is now paid off which I feel I should have been offered when my contract ended.
No obvious way to do this on the app or website and on the online chat I was told I need to take out a new sim card and then mess about transferring my number 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http://www.facebook.com/permalink.php?story_fbid=10158137829994385&amp;id=67884984384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22:14:29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21:55:58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67884984384_10158137829994385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UserPosts</a:t>
                      </a:r>
                    </a:p>
                  </a:txBody>
                  <a:tcPr/>
                </a:tc>
                <a:extLst>
                  <a:ext uri="{0D108BD9-81ED-4DB2-BD59-A6C34878D82A}">
                    <a16:rowId xmlns:a16="http://schemas.microsoft.com/office/drawing/2014/main" val="459124124"/>
                  </a:ext>
                </a:extLst>
              </a:tr>
            </a:tbl>
          </a:graphicData>
        </a:graphic>
      </p:graphicFrame>
      <p:sp>
        <p:nvSpPr>
          <p:cNvPr id="4" name="Text Placeholder 3">
            <a:extLst>
              <a:ext uri="{FF2B5EF4-FFF2-40B4-BE49-F238E27FC236}">
                <a16:creationId xmlns:a16="http://schemas.microsoft.com/office/drawing/2014/main" id="{6CF78C6B-9DD5-4689-91B2-AE81520805B8}"/>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3490121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C788D-820C-45CC-B1C4-5A858BC358DB}"/>
              </a:ext>
            </a:extLst>
          </p:cNvPr>
          <p:cNvSpPr>
            <a:spLocks noGrp="1"/>
          </p:cNvSpPr>
          <p:nvPr>
            <p:ph type="title"/>
          </p:nvPr>
        </p:nvSpPr>
        <p:spPr/>
        <p:txBody>
          <a:bodyPr/>
          <a:lstStyle/>
          <a:p>
            <a:r>
              <a:rPr lang="en-US"/>
              <a:t>Facebook DEV Posts Reactions Summary - Owner and User COMBINED | All Pages - 5 of 26</a:t>
            </a:r>
          </a:p>
        </p:txBody>
      </p:sp>
      <p:graphicFrame>
        <p:nvGraphicFramePr>
          <p:cNvPr id="5" name="Table Placeholder 4">
            <a:extLst>
              <a:ext uri="{FF2B5EF4-FFF2-40B4-BE49-F238E27FC236}">
                <a16:creationId xmlns:a16="http://schemas.microsoft.com/office/drawing/2014/main" id="{43244F69-98D3-4FE5-BE09-15A923316C05}"/>
              </a:ext>
            </a:extLst>
          </p:cNvPr>
          <p:cNvGraphicFramePr>
            <a:graphicFrameLocks noGrp="1"/>
          </p:cNvGraphicFramePr>
          <p:nvPr>
            <p:ph type="tbl" sz="quarter" idx="13"/>
            <p:extLst>
              <p:ext uri="{D42A27DB-BD31-4B8C-83A1-F6EECF244321}">
                <p14:modId xmlns:p14="http://schemas.microsoft.com/office/powerpoint/2010/main" val="3924592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1610687835"/>
                    </a:ext>
                  </a:extLst>
                </a:gridCol>
                <a:gridCol w="246888">
                  <a:extLst>
                    <a:ext uri="{9D8B030D-6E8A-4147-A177-3AD203B41FA5}">
                      <a16:colId xmlns:a16="http://schemas.microsoft.com/office/drawing/2014/main" val="2020953959"/>
                    </a:ext>
                  </a:extLst>
                </a:gridCol>
                <a:gridCol w="246888">
                  <a:extLst>
                    <a:ext uri="{9D8B030D-6E8A-4147-A177-3AD203B41FA5}">
                      <a16:colId xmlns:a16="http://schemas.microsoft.com/office/drawing/2014/main" val="1412642555"/>
                    </a:ext>
                  </a:extLst>
                </a:gridCol>
                <a:gridCol w="246888">
                  <a:extLst>
                    <a:ext uri="{9D8B030D-6E8A-4147-A177-3AD203B41FA5}">
                      <a16:colId xmlns:a16="http://schemas.microsoft.com/office/drawing/2014/main" val="60721849"/>
                    </a:ext>
                  </a:extLst>
                </a:gridCol>
                <a:gridCol w="246888">
                  <a:extLst>
                    <a:ext uri="{9D8B030D-6E8A-4147-A177-3AD203B41FA5}">
                      <a16:colId xmlns:a16="http://schemas.microsoft.com/office/drawing/2014/main" val="431632604"/>
                    </a:ext>
                  </a:extLst>
                </a:gridCol>
                <a:gridCol w="246888">
                  <a:extLst>
                    <a:ext uri="{9D8B030D-6E8A-4147-A177-3AD203B41FA5}">
                      <a16:colId xmlns:a16="http://schemas.microsoft.com/office/drawing/2014/main" val="2162943687"/>
                    </a:ext>
                  </a:extLst>
                </a:gridCol>
                <a:gridCol w="246888">
                  <a:extLst>
                    <a:ext uri="{9D8B030D-6E8A-4147-A177-3AD203B41FA5}">
                      <a16:colId xmlns:a16="http://schemas.microsoft.com/office/drawing/2014/main" val="2872551721"/>
                    </a:ext>
                  </a:extLst>
                </a:gridCol>
                <a:gridCol w="246888">
                  <a:extLst>
                    <a:ext uri="{9D8B030D-6E8A-4147-A177-3AD203B41FA5}">
                      <a16:colId xmlns:a16="http://schemas.microsoft.com/office/drawing/2014/main" val="1454773971"/>
                    </a:ext>
                  </a:extLst>
                </a:gridCol>
                <a:gridCol w="246888">
                  <a:extLst>
                    <a:ext uri="{9D8B030D-6E8A-4147-A177-3AD203B41FA5}">
                      <a16:colId xmlns:a16="http://schemas.microsoft.com/office/drawing/2014/main" val="1339072091"/>
                    </a:ext>
                  </a:extLst>
                </a:gridCol>
                <a:gridCol w="246888">
                  <a:extLst>
                    <a:ext uri="{9D8B030D-6E8A-4147-A177-3AD203B41FA5}">
                      <a16:colId xmlns:a16="http://schemas.microsoft.com/office/drawing/2014/main" val="3036963310"/>
                    </a:ext>
                  </a:extLst>
                </a:gridCol>
                <a:gridCol w="246888">
                  <a:extLst>
                    <a:ext uri="{9D8B030D-6E8A-4147-A177-3AD203B41FA5}">
                      <a16:colId xmlns:a16="http://schemas.microsoft.com/office/drawing/2014/main" val="3874323349"/>
                    </a:ext>
                  </a:extLst>
                </a:gridCol>
                <a:gridCol w="246888">
                  <a:extLst>
                    <a:ext uri="{9D8B030D-6E8A-4147-A177-3AD203B41FA5}">
                      <a16:colId xmlns:a16="http://schemas.microsoft.com/office/drawing/2014/main" val="354039120"/>
                    </a:ext>
                  </a:extLst>
                </a:gridCol>
                <a:gridCol w="246888">
                  <a:extLst>
                    <a:ext uri="{9D8B030D-6E8A-4147-A177-3AD203B41FA5}">
                      <a16:colId xmlns:a16="http://schemas.microsoft.com/office/drawing/2014/main" val="1268085381"/>
                    </a:ext>
                  </a:extLst>
                </a:gridCol>
                <a:gridCol w="246888">
                  <a:extLst>
                    <a:ext uri="{9D8B030D-6E8A-4147-A177-3AD203B41FA5}">
                      <a16:colId xmlns:a16="http://schemas.microsoft.com/office/drawing/2014/main" val="4207669305"/>
                    </a:ext>
                  </a:extLst>
                </a:gridCol>
                <a:gridCol w="246888">
                  <a:extLst>
                    <a:ext uri="{9D8B030D-6E8A-4147-A177-3AD203B41FA5}">
                      <a16:colId xmlns:a16="http://schemas.microsoft.com/office/drawing/2014/main" val="2739122193"/>
                    </a:ext>
                  </a:extLst>
                </a:gridCol>
                <a:gridCol w="246888">
                  <a:extLst>
                    <a:ext uri="{9D8B030D-6E8A-4147-A177-3AD203B41FA5}">
                      <a16:colId xmlns:a16="http://schemas.microsoft.com/office/drawing/2014/main" val="2647771065"/>
                    </a:ext>
                  </a:extLst>
                </a:gridCol>
                <a:gridCol w="246888">
                  <a:extLst>
                    <a:ext uri="{9D8B030D-6E8A-4147-A177-3AD203B41FA5}">
                      <a16:colId xmlns:a16="http://schemas.microsoft.com/office/drawing/2014/main" val="2908306907"/>
                    </a:ext>
                  </a:extLst>
                </a:gridCol>
                <a:gridCol w="576073">
                  <a:extLst>
                    <a:ext uri="{9D8B030D-6E8A-4147-A177-3AD203B41FA5}">
                      <a16:colId xmlns:a16="http://schemas.microsoft.com/office/drawing/2014/main" val="1716943105"/>
                    </a:ext>
                  </a:extLst>
                </a:gridCol>
                <a:gridCol w="576073">
                  <a:extLst>
                    <a:ext uri="{9D8B030D-6E8A-4147-A177-3AD203B41FA5}">
                      <a16:colId xmlns:a16="http://schemas.microsoft.com/office/drawing/2014/main" val="544871673"/>
                    </a:ext>
                  </a:extLst>
                </a:gridCol>
                <a:gridCol w="576073">
                  <a:extLst>
                    <a:ext uri="{9D8B030D-6E8A-4147-A177-3AD203B41FA5}">
                      <a16:colId xmlns:a16="http://schemas.microsoft.com/office/drawing/2014/main" val="4035814942"/>
                    </a:ext>
                  </a:extLst>
                </a:gridCol>
                <a:gridCol w="576073">
                  <a:extLst>
                    <a:ext uri="{9D8B030D-6E8A-4147-A177-3AD203B41FA5}">
                      <a16:colId xmlns:a16="http://schemas.microsoft.com/office/drawing/2014/main" val="1289651006"/>
                    </a:ext>
                  </a:extLst>
                </a:gridCol>
                <a:gridCol w="576073">
                  <a:extLst>
                    <a:ext uri="{9D8B030D-6E8A-4147-A177-3AD203B41FA5}">
                      <a16:colId xmlns:a16="http://schemas.microsoft.com/office/drawing/2014/main" val="216296187"/>
                    </a:ext>
                  </a:extLst>
                </a:gridCol>
                <a:gridCol w="576073">
                  <a:extLst>
                    <a:ext uri="{9D8B030D-6E8A-4147-A177-3AD203B41FA5}">
                      <a16:colId xmlns:a16="http://schemas.microsoft.com/office/drawing/2014/main" val="3420506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3317698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20:15:36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Oh suprise suprise I've been told another Lie by Vodafone......please can I gave the email address for the CEO....yescill get it now... she gives me 2 addresses blah blah blah......is that definitely the email address for the CEO....YES  ah well that will be another lie then because the woman who gave me the email address has just answered the email.....must think im as stupid as you are good at telling the truth...so, Ekta YOU ARE A LIAR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http://www.facebook.com/permalink.php?story_fbid=10158137687384385&amp;id=67884984384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22:14:29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67884984384_10158137687384385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UserPosts</a:t>
                      </a:r>
                    </a:p>
                  </a:txBody>
                  <a:tcPr/>
                </a:tc>
                <a:extLst>
                  <a:ext uri="{0D108BD9-81ED-4DB2-BD59-A6C34878D82A}">
                    <a16:rowId xmlns:a16="http://schemas.microsoft.com/office/drawing/2014/main" val="2263552624"/>
                  </a:ext>
                </a:extLst>
              </a:tr>
            </a:tbl>
          </a:graphicData>
        </a:graphic>
      </p:graphicFrame>
      <p:sp>
        <p:nvSpPr>
          <p:cNvPr id="4" name="Text Placeholder 3">
            <a:extLst>
              <a:ext uri="{FF2B5EF4-FFF2-40B4-BE49-F238E27FC236}">
                <a16:creationId xmlns:a16="http://schemas.microsoft.com/office/drawing/2014/main" id="{8F623713-5A0E-4AD1-BC24-6E4D9669F1F5}"/>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2232427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3DEDB-D210-4215-B460-B2320EDF1918}"/>
              </a:ext>
            </a:extLst>
          </p:cNvPr>
          <p:cNvSpPr>
            <a:spLocks noGrp="1"/>
          </p:cNvSpPr>
          <p:nvPr>
            <p:ph type="title"/>
          </p:nvPr>
        </p:nvSpPr>
        <p:spPr/>
        <p:txBody>
          <a:bodyPr/>
          <a:lstStyle/>
          <a:p>
            <a:r>
              <a:rPr lang="en-US"/>
              <a:t>Facebook DEV Posts Reactions Summary - Owner and User COMBINED | All Pages - 6 of 26</a:t>
            </a:r>
          </a:p>
        </p:txBody>
      </p:sp>
      <p:graphicFrame>
        <p:nvGraphicFramePr>
          <p:cNvPr id="5" name="Table Placeholder 4">
            <a:extLst>
              <a:ext uri="{FF2B5EF4-FFF2-40B4-BE49-F238E27FC236}">
                <a16:creationId xmlns:a16="http://schemas.microsoft.com/office/drawing/2014/main" id="{67DDCEC0-2832-41BC-8FE4-B9DEBCBE15CC}"/>
              </a:ext>
            </a:extLst>
          </p:cNvPr>
          <p:cNvGraphicFramePr>
            <a:graphicFrameLocks noGrp="1"/>
          </p:cNvGraphicFramePr>
          <p:nvPr>
            <p:ph type="tbl" sz="quarter" idx="13"/>
            <p:extLst>
              <p:ext uri="{D42A27DB-BD31-4B8C-83A1-F6EECF244321}">
                <p14:modId xmlns:p14="http://schemas.microsoft.com/office/powerpoint/2010/main" val="1883262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1599280998"/>
                    </a:ext>
                  </a:extLst>
                </a:gridCol>
                <a:gridCol w="246888">
                  <a:extLst>
                    <a:ext uri="{9D8B030D-6E8A-4147-A177-3AD203B41FA5}">
                      <a16:colId xmlns:a16="http://schemas.microsoft.com/office/drawing/2014/main" val="4152454226"/>
                    </a:ext>
                  </a:extLst>
                </a:gridCol>
                <a:gridCol w="246888">
                  <a:extLst>
                    <a:ext uri="{9D8B030D-6E8A-4147-A177-3AD203B41FA5}">
                      <a16:colId xmlns:a16="http://schemas.microsoft.com/office/drawing/2014/main" val="1396742603"/>
                    </a:ext>
                  </a:extLst>
                </a:gridCol>
                <a:gridCol w="246888">
                  <a:extLst>
                    <a:ext uri="{9D8B030D-6E8A-4147-A177-3AD203B41FA5}">
                      <a16:colId xmlns:a16="http://schemas.microsoft.com/office/drawing/2014/main" val="2009012270"/>
                    </a:ext>
                  </a:extLst>
                </a:gridCol>
                <a:gridCol w="246888">
                  <a:extLst>
                    <a:ext uri="{9D8B030D-6E8A-4147-A177-3AD203B41FA5}">
                      <a16:colId xmlns:a16="http://schemas.microsoft.com/office/drawing/2014/main" val="242001886"/>
                    </a:ext>
                  </a:extLst>
                </a:gridCol>
                <a:gridCol w="246888">
                  <a:extLst>
                    <a:ext uri="{9D8B030D-6E8A-4147-A177-3AD203B41FA5}">
                      <a16:colId xmlns:a16="http://schemas.microsoft.com/office/drawing/2014/main" val="1536148346"/>
                    </a:ext>
                  </a:extLst>
                </a:gridCol>
                <a:gridCol w="246888">
                  <a:extLst>
                    <a:ext uri="{9D8B030D-6E8A-4147-A177-3AD203B41FA5}">
                      <a16:colId xmlns:a16="http://schemas.microsoft.com/office/drawing/2014/main" val="3461567398"/>
                    </a:ext>
                  </a:extLst>
                </a:gridCol>
                <a:gridCol w="246888">
                  <a:extLst>
                    <a:ext uri="{9D8B030D-6E8A-4147-A177-3AD203B41FA5}">
                      <a16:colId xmlns:a16="http://schemas.microsoft.com/office/drawing/2014/main" val="829807194"/>
                    </a:ext>
                  </a:extLst>
                </a:gridCol>
                <a:gridCol w="246888">
                  <a:extLst>
                    <a:ext uri="{9D8B030D-6E8A-4147-A177-3AD203B41FA5}">
                      <a16:colId xmlns:a16="http://schemas.microsoft.com/office/drawing/2014/main" val="1035775531"/>
                    </a:ext>
                  </a:extLst>
                </a:gridCol>
                <a:gridCol w="246888">
                  <a:extLst>
                    <a:ext uri="{9D8B030D-6E8A-4147-A177-3AD203B41FA5}">
                      <a16:colId xmlns:a16="http://schemas.microsoft.com/office/drawing/2014/main" val="2423488156"/>
                    </a:ext>
                  </a:extLst>
                </a:gridCol>
                <a:gridCol w="246888">
                  <a:extLst>
                    <a:ext uri="{9D8B030D-6E8A-4147-A177-3AD203B41FA5}">
                      <a16:colId xmlns:a16="http://schemas.microsoft.com/office/drawing/2014/main" val="1043340659"/>
                    </a:ext>
                  </a:extLst>
                </a:gridCol>
                <a:gridCol w="246888">
                  <a:extLst>
                    <a:ext uri="{9D8B030D-6E8A-4147-A177-3AD203B41FA5}">
                      <a16:colId xmlns:a16="http://schemas.microsoft.com/office/drawing/2014/main" val="1758416297"/>
                    </a:ext>
                  </a:extLst>
                </a:gridCol>
                <a:gridCol w="246888">
                  <a:extLst>
                    <a:ext uri="{9D8B030D-6E8A-4147-A177-3AD203B41FA5}">
                      <a16:colId xmlns:a16="http://schemas.microsoft.com/office/drawing/2014/main" val="1057342499"/>
                    </a:ext>
                  </a:extLst>
                </a:gridCol>
                <a:gridCol w="246888">
                  <a:extLst>
                    <a:ext uri="{9D8B030D-6E8A-4147-A177-3AD203B41FA5}">
                      <a16:colId xmlns:a16="http://schemas.microsoft.com/office/drawing/2014/main" val="2973078976"/>
                    </a:ext>
                  </a:extLst>
                </a:gridCol>
                <a:gridCol w="246888">
                  <a:extLst>
                    <a:ext uri="{9D8B030D-6E8A-4147-A177-3AD203B41FA5}">
                      <a16:colId xmlns:a16="http://schemas.microsoft.com/office/drawing/2014/main" val="1944418403"/>
                    </a:ext>
                  </a:extLst>
                </a:gridCol>
                <a:gridCol w="246888">
                  <a:extLst>
                    <a:ext uri="{9D8B030D-6E8A-4147-A177-3AD203B41FA5}">
                      <a16:colId xmlns:a16="http://schemas.microsoft.com/office/drawing/2014/main" val="829395645"/>
                    </a:ext>
                  </a:extLst>
                </a:gridCol>
                <a:gridCol w="246888">
                  <a:extLst>
                    <a:ext uri="{9D8B030D-6E8A-4147-A177-3AD203B41FA5}">
                      <a16:colId xmlns:a16="http://schemas.microsoft.com/office/drawing/2014/main" val="632016974"/>
                    </a:ext>
                  </a:extLst>
                </a:gridCol>
                <a:gridCol w="576073">
                  <a:extLst>
                    <a:ext uri="{9D8B030D-6E8A-4147-A177-3AD203B41FA5}">
                      <a16:colId xmlns:a16="http://schemas.microsoft.com/office/drawing/2014/main" val="2170826220"/>
                    </a:ext>
                  </a:extLst>
                </a:gridCol>
                <a:gridCol w="576073">
                  <a:extLst>
                    <a:ext uri="{9D8B030D-6E8A-4147-A177-3AD203B41FA5}">
                      <a16:colId xmlns:a16="http://schemas.microsoft.com/office/drawing/2014/main" val="2113199128"/>
                    </a:ext>
                  </a:extLst>
                </a:gridCol>
                <a:gridCol w="576073">
                  <a:extLst>
                    <a:ext uri="{9D8B030D-6E8A-4147-A177-3AD203B41FA5}">
                      <a16:colId xmlns:a16="http://schemas.microsoft.com/office/drawing/2014/main" val="719128939"/>
                    </a:ext>
                  </a:extLst>
                </a:gridCol>
                <a:gridCol w="576073">
                  <a:extLst>
                    <a:ext uri="{9D8B030D-6E8A-4147-A177-3AD203B41FA5}">
                      <a16:colId xmlns:a16="http://schemas.microsoft.com/office/drawing/2014/main" val="3665283040"/>
                    </a:ext>
                  </a:extLst>
                </a:gridCol>
                <a:gridCol w="576073">
                  <a:extLst>
                    <a:ext uri="{9D8B030D-6E8A-4147-A177-3AD203B41FA5}">
                      <a16:colId xmlns:a16="http://schemas.microsoft.com/office/drawing/2014/main" val="1525242188"/>
                    </a:ext>
                  </a:extLst>
                </a:gridCol>
                <a:gridCol w="576073">
                  <a:extLst>
                    <a:ext uri="{9D8B030D-6E8A-4147-A177-3AD203B41FA5}">
                      <a16:colId xmlns:a16="http://schemas.microsoft.com/office/drawing/2014/main" val="3671985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321011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z-Cyrl-AZ" sz="1000" b="0" i="0" u="none" strike="noStrike" kern="1200" cap="none" spc="0" normalizeH="0" baseline="0" noProof="0">
                          <a:ln>
                            <a:noFill/>
                          </a:ln>
                          <a:solidFill>
                            <a:prstClr val="black"/>
                          </a:solidFill>
                          <a:effectLst/>
                          <a:uLnTx/>
                          <a:uFillTx/>
                          <a:latin typeface="+mn-lt"/>
                          <a:ea typeface="+mn-ea"/>
                          <a:cs typeface="+mn-cs"/>
                        </a:rPr>
                        <a:t>А1 Македонија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19:15:28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z-Cyrl-AZ" sz="1000" b="0" i="0" u="none" strike="noStrike" kern="1200" cap="none" spc="0" normalizeH="0" baseline="0" noProof="0">
                          <a:ln>
                            <a:noFill/>
                          </a:ln>
                          <a:solidFill>
                            <a:prstClr val="black"/>
                          </a:solidFill>
                          <a:effectLst/>
                          <a:uLnTx/>
                          <a:uFillTx/>
                          <a:latin typeface="+mn-lt"/>
                          <a:ea typeface="+mn-ea"/>
                          <a:cs typeface="+mn-cs"/>
                        </a:rPr>
                        <a:t>Изберете го моќниот </a:t>
                      </a:r>
                      <a:r>
                        <a:rPr kumimoji="0" lang="en-US" sz="1000" b="0" i="0" u="none" strike="noStrike" kern="1200" cap="none" spc="0" normalizeH="0" baseline="0" noProof="0">
                          <a:ln>
                            <a:noFill/>
                          </a:ln>
                          <a:solidFill>
                            <a:prstClr val="black"/>
                          </a:solidFill>
                          <a:effectLst/>
                          <a:uLnTx/>
                          <a:uFillTx/>
                          <a:latin typeface="+mn-lt"/>
                          <a:ea typeface="+mn-ea"/>
                          <a:cs typeface="+mn-cs"/>
                        </a:rPr>
                        <a:t>TCL 10L </a:t>
                      </a:r>
                      <a:r>
                        <a:rPr kumimoji="0" lang="az-Cyrl-AZ" sz="1000" b="0" i="0" u="none" strike="noStrike" kern="1200" cap="none" spc="0" normalizeH="0" baseline="0" noProof="0">
                          <a:ln>
                            <a:noFill/>
                          </a:ln>
                          <a:solidFill>
                            <a:prstClr val="black"/>
                          </a:solidFill>
                          <a:effectLst/>
                          <a:uLnTx/>
                          <a:uFillTx/>
                          <a:latin typeface="+mn-lt"/>
                          <a:ea typeface="+mn-ea"/>
                          <a:cs typeface="+mn-cs"/>
                        </a:rPr>
                        <a:t>со </a:t>
                      </a:r>
                      <a:r>
                        <a:rPr kumimoji="0" lang="en-US" sz="1000" b="0" i="0" u="none" strike="noStrike" kern="1200" cap="none" spc="0" normalizeH="0" baseline="0" noProof="0">
                          <a:ln>
                            <a:noFill/>
                          </a:ln>
                          <a:solidFill>
                            <a:prstClr val="black"/>
                          </a:solidFill>
                          <a:effectLst/>
                          <a:uLnTx/>
                          <a:uFillTx/>
                          <a:latin typeface="+mn-lt"/>
                          <a:ea typeface="+mn-ea"/>
                          <a:cs typeface="+mn-cs"/>
                        </a:rPr>
                        <a:t>A1 Neon+ </a:t>
                      </a:r>
                      <a:r>
                        <a:rPr kumimoji="0" lang="az-Cyrl-AZ" sz="1000" b="0" i="0" u="none" strike="noStrike" kern="1200" cap="none" spc="0" normalizeH="0" baseline="0" noProof="0">
                          <a:ln>
                            <a:noFill/>
                          </a:ln>
                          <a:solidFill>
                            <a:prstClr val="black"/>
                          </a:solidFill>
                          <a:effectLst/>
                          <a:uLnTx/>
                          <a:uFillTx/>
                          <a:latin typeface="+mn-lt"/>
                          <a:ea typeface="+mn-ea"/>
                          <a:cs typeface="+mn-cs"/>
                        </a:rPr>
                        <a:t>и добијте го за само 3.999 денари!
Смартфонот е опремен со 48</a:t>
                      </a:r>
                      <a:r>
                        <a:rPr kumimoji="0" lang="en-US" sz="1000" b="0" i="0" u="none" strike="noStrike" kern="1200" cap="none" spc="0" normalizeH="0" baseline="0" noProof="0">
                          <a:ln>
                            <a:noFill/>
                          </a:ln>
                          <a:solidFill>
                            <a:prstClr val="black"/>
                          </a:solidFill>
                          <a:effectLst/>
                          <a:uLnTx/>
                          <a:uFillTx/>
                          <a:latin typeface="+mn-lt"/>
                          <a:ea typeface="+mn-ea"/>
                          <a:cs typeface="+mn-cs"/>
                        </a:rPr>
                        <a:t>MP+8MP+2MP+2MP </a:t>
                      </a:r>
                      <a:r>
                        <a:rPr kumimoji="0" lang="az-Cyrl-AZ" sz="1000" b="0" i="0" u="none" strike="noStrike" kern="1200" cap="none" spc="0" normalizeH="0" baseline="0" noProof="0">
                          <a:ln>
                            <a:noFill/>
                          </a:ln>
                          <a:solidFill>
                            <a:prstClr val="black"/>
                          </a:solidFill>
                          <a:effectLst/>
                          <a:uLnTx/>
                          <a:uFillTx/>
                          <a:latin typeface="+mn-lt"/>
                          <a:ea typeface="+mn-ea"/>
                          <a:cs typeface="+mn-cs"/>
                        </a:rPr>
                        <a:t>задна и 16</a:t>
                      </a:r>
                      <a:r>
                        <a:rPr kumimoji="0" lang="en-US" sz="1000" b="0" i="0" u="none" strike="noStrike" kern="1200" cap="none" spc="0" normalizeH="0" baseline="0" noProof="0">
                          <a:ln>
                            <a:noFill/>
                          </a:ln>
                          <a:solidFill>
                            <a:prstClr val="black"/>
                          </a:solidFill>
                          <a:effectLst/>
                          <a:uLnTx/>
                          <a:uFillTx/>
                          <a:latin typeface="+mn-lt"/>
                          <a:ea typeface="+mn-ea"/>
                          <a:cs typeface="+mn-cs"/>
                        </a:rPr>
                        <a:t>MP </a:t>
                      </a:r>
                      <a:r>
                        <a:rPr kumimoji="0" lang="az-Cyrl-AZ" sz="1000" b="0" i="0" u="none" strike="noStrike" kern="1200" cap="none" spc="0" normalizeH="0" baseline="0" noProof="0">
                          <a:ln>
                            <a:noFill/>
                          </a:ln>
                          <a:solidFill>
                            <a:prstClr val="black"/>
                          </a:solidFill>
                          <a:effectLst/>
                          <a:uLnTx/>
                          <a:uFillTx/>
                          <a:latin typeface="+mn-lt"/>
                          <a:ea typeface="+mn-ea"/>
                          <a:cs typeface="+mn-cs"/>
                        </a:rPr>
                        <a:t>предна камера која ќе ви овозможи совршени фотографии, 6</a:t>
                      </a:r>
                      <a:r>
                        <a:rPr kumimoji="0" lang="en-US" sz="1000" b="0" i="0" u="none" strike="noStrike" kern="1200" cap="none" spc="0" normalizeH="0" baseline="0" noProof="0">
                          <a:ln>
                            <a:noFill/>
                          </a:ln>
                          <a:solidFill>
                            <a:prstClr val="black"/>
                          </a:solidFill>
                          <a:effectLst/>
                          <a:uLnTx/>
                          <a:uFillTx/>
                          <a:latin typeface="+mn-lt"/>
                          <a:ea typeface="+mn-ea"/>
                          <a:cs typeface="+mn-cs"/>
                        </a:rPr>
                        <a:t>GB RAM </a:t>
                      </a:r>
                      <a:r>
                        <a:rPr kumimoji="0" lang="az-Cyrl-AZ" sz="1000" b="0" i="0" u="none" strike="noStrike" kern="1200" cap="none" spc="0" normalizeH="0" baseline="0" noProof="0">
                          <a:ln>
                            <a:noFill/>
                          </a:ln>
                          <a:solidFill>
                            <a:prstClr val="black"/>
                          </a:solidFill>
                          <a:effectLst/>
                          <a:uLnTx/>
                          <a:uFillTx/>
                          <a:latin typeface="+mn-lt"/>
                          <a:ea typeface="+mn-ea"/>
                          <a:cs typeface="+mn-cs"/>
                        </a:rPr>
                        <a:t>меморија и окта-кор процесор  
Дознајте повеќе: </a:t>
                      </a:r>
                      <a:r>
                        <a:rPr kumimoji="0" lang="en-US" sz="1000" b="0" i="0" u="none" strike="noStrike" kern="1200" cap="none" spc="0" normalizeH="0" baseline="0" noProof="0">
                          <a:ln>
                            <a:noFill/>
                          </a:ln>
                          <a:solidFill>
                            <a:prstClr val="black"/>
                          </a:solidFill>
                          <a:effectLst/>
                          <a:uLnTx/>
                          <a:uFillTx/>
                          <a:latin typeface="+mn-lt"/>
                          <a:ea typeface="+mn-ea"/>
                          <a:cs typeface="+mn-cs"/>
                        </a:rPr>
                        <a:t>https://bit.ly/3i7knsV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http://www.facebook.com/permalink.php?story_fbid=10158334458994541&amp;id=125036334540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26.03.2021 14:10:26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125036334540_10158334458994541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OwnerPosts</a:t>
                      </a:r>
                    </a:p>
                  </a:txBody>
                  <a:tcPr/>
                </a:tc>
                <a:extLst>
                  <a:ext uri="{0D108BD9-81ED-4DB2-BD59-A6C34878D82A}">
                    <a16:rowId xmlns:a16="http://schemas.microsoft.com/office/drawing/2014/main" val="3182732004"/>
                  </a:ext>
                </a:extLst>
              </a:tr>
            </a:tbl>
          </a:graphicData>
        </a:graphic>
      </p:graphicFrame>
      <p:sp>
        <p:nvSpPr>
          <p:cNvPr id="4" name="Text Placeholder 3">
            <a:extLst>
              <a:ext uri="{FF2B5EF4-FFF2-40B4-BE49-F238E27FC236}">
                <a16:creationId xmlns:a16="http://schemas.microsoft.com/office/drawing/2014/main" id="{D418A687-6F92-4898-B0D4-70C34A6D455E}"/>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143767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17813-CA4F-4ADA-B80C-3333B7B58BFE}"/>
              </a:ext>
            </a:extLst>
          </p:cNvPr>
          <p:cNvSpPr>
            <a:spLocks noGrp="1"/>
          </p:cNvSpPr>
          <p:nvPr>
            <p:ph type="title"/>
          </p:nvPr>
        </p:nvSpPr>
        <p:spPr/>
        <p:txBody>
          <a:bodyPr/>
          <a:lstStyle/>
          <a:p>
            <a:r>
              <a:rPr lang="en-US"/>
              <a:t>Facebook DEV Posts Reactions Summary - Owner and User COMBINED | All Pages - 7 of 26</a:t>
            </a:r>
          </a:p>
        </p:txBody>
      </p:sp>
      <p:graphicFrame>
        <p:nvGraphicFramePr>
          <p:cNvPr id="5" name="Table Placeholder 4">
            <a:extLst>
              <a:ext uri="{FF2B5EF4-FFF2-40B4-BE49-F238E27FC236}">
                <a16:creationId xmlns:a16="http://schemas.microsoft.com/office/drawing/2014/main" id="{89250FCF-7C19-4488-9AB6-AD8EEB406FEE}"/>
              </a:ext>
            </a:extLst>
          </p:cNvPr>
          <p:cNvGraphicFramePr>
            <a:graphicFrameLocks noGrp="1"/>
          </p:cNvGraphicFramePr>
          <p:nvPr>
            <p:ph type="tbl" sz="quarter" idx="13"/>
            <p:extLst>
              <p:ext uri="{D42A27DB-BD31-4B8C-83A1-F6EECF244321}">
                <p14:modId xmlns:p14="http://schemas.microsoft.com/office/powerpoint/2010/main" val="2633963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4047699054"/>
                    </a:ext>
                  </a:extLst>
                </a:gridCol>
                <a:gridCol w="246888">
                  <a:extLst>
                    <a:ext uri="{9D8B030D-6E8A-4147-A177-3AD203B41FA5}">
                      <a16:colId xmlns:a16="http://schemas.microsoft.com/office/drawing/2014/main" val="1990095136"/>
                    </a:ext>
                  </a:extLst>
                </a:gridCol>
                <a:gridCol w="246888">
                  <a:extLst>
                    <a:ext uri="{9D8B030D-6E8A-4147-A177-3AD203B41FA5}">
                      <a16:colId xmlns:a16="http://schemas.microsoft.com/office/drawing/2014/main" val="1017028458"/>
                    </a:ext>
                  </a:extLst>
                </a:gridCol>
                <a:gridCol w="246888">
                  <a:extLst>
                    <a:ext uri="{9D8B030D-6E8A-4147-A177-3AD203B41FA5}">
                      <a16:colId xmlns:a16="http://schemas.microsoft.com/office/drawing/2014/main" val="3647498747"/>
                    </a:ext>
                  </a:extLst>
                </a:gridCol>
                <a:gridCol w="246888">
                  <a:extLst>
                    <a:ext uri="{9D8B030D-6E8A-4147-A177-3AD203B41FA5}">
                      <a16:colId xmlns:a16="http://schemas.microsoft.com/office/drawing/2014/main" val="3349879602"/>
                    </a:ext>
                  </a:extLst>
                </a:gridCol>
                <a:gridCol w="246888">
                  <a:extLst>
                    <a:ext uri="{9D8B030D-6E8A-4147-A177-3AD203B41FA5}">
                      <a16:colId xmlns:a16="http://schemas.microsoft.com/office/drawing/2014/main" val="2439019356"/>
                    </a:ext>
                  </a:extLst>
                </a:gridCol>
                <a:gridCol w="246888">
                  <a:extLst>
                    <a:ext uri="{9D8B030D-6E8A-4147-A177-3AD203B41FA5}">
                      <a16:colId xmlns:a16="http://schemas.microsoft.com/office/drawing/2014/main" val="1995086868"/>
                    </a:ext>
                  </a:extLst>
                </a:gridCol>
                <a:gridCol w="246888">
                  <a:extLst>
                    <a:ext uri="{9D8B030D-6E8A-4147-A177-3AD203B41FA5}">
                      <a16:colId xmlns:a16="http://schemas.microsoft.com/office/drawing/2014/main" val="744930131"/>
                    </a:ext>
                  </a:extLst>
                </a:gridCol>
                <a:gridCol w="246888">
                  <a:extLst>
                    <a:ext uri="{9D8B030D-6E8A-4147-A177-3AD203B41FA5}">
                      <a16:colId xmlns:a16="http://schemas.microsoft.com/office/drawing/2014/main" val="977414577"/>
                    </a:ext>
                  </a:extLst>
                </a:gridCol>
                <a:gridCol w="246888">
                  <a:extLst>
                    <a:ext uri="{9D8B030D-6E8A-4147-A177-3AD203B41FA5}">
                      <a16:colId xmlns:a16="http://schemas.microsoft.com/office/drawing/2014/main" val="3283092772"/>
                    </a:ext>
                  </a:extLst>
                </a:gridCol>
                <a:gridCol w="246888">
                  <a:extLst>
                    <a:ext uri="{9D8B030D-6E8A-4147-A177-3AD203B41FA5}">
                      <a16:colId xmlns:a16="http://schemas.microsoft.com/office/drawing/2014/main" val="2135562244"/>
                    </a:ext>
                  </a:extLst>
                </a:gridCol>
                <a:gridCol w="246888">
                  <a:extLst>
                    <a:ext uri="{9D8B030D-6E8A-4147-A177-3AD203B41FA5}">
                      <a16:colId xmlns:a16="http://schemas.microsoft.com/office/drawing/2014/main" val="654154480"/>
                    </a:ext>
                  </a:extLst>
                </a:gridCol>
                <a:gridCol w="246888">
                  <a:extLst>
                    <a:ext uri="{9D8B030D-6E8A-4147-A177-3AD203B41FA5}">
                      <a16:colId xmlns:a16="http://schemas.microsoft.com/office/drawing/2014/main" val="1895986982"/>
                    </a:ext>
                  </a:extLst>
                </a:gridCol>
                <a:gridCol w="246888">
                  <a:extLst>
                    <a:ext uri="{9D8B030D-6E8A-4147-A177-3AD203B41FA5}">
                      <a16:colId xmlns:a16="http://schemas.microsoft.com/office/drawing/2014/main" val="4156884499"/>
                    </a:ext>
                  </a:extLst>
                </a:gridCol>
                <a:gridCol w="246888">
                  <a:extLst>
                    <a:ext uri="{9D8B030D-6E8A-4147-A177-3AD203B41FA5}">
                      <a16:colId xmlns:a16="http://schemas.microsoft.com/office/drawing/2014/main" val="2969594302"/>
                    </a:ext>
                  </a:extLst>
                </a:gridCol>
                <a:gridCol w="246888">
                  <a:extLst>
                    <a:ext uri="{9D8B030D-6E8A-4147-A177-3AD203B41FA5}">
                      <a16:colId xmlns:a16="http://schemas.microsoft.com/office/drawing/2014/main" val="3081876650"/>
                    </a:ext>
                  </a:extLst>
                </a:gridCol>
                <a:gridCol w="246888">
                  <a:extLst>
                    <a:ext uri="{9D8B030D-6E8A-4147-A177-3AD203B41FA5}">
                      <a16:colId xmlns:a16="http://schemas.microsoft.com/office/drawing/2014/main" val="1189852830"/>
                    </a:ext>
                  </a:extLst>
                </a:gridCol>
                <a:gridCol w="576073">
                  <a:extLst>
                    <a:ext uri="{9D8B030D-6E8A-4147-A177-3AD203B41FA5}">
                      <a16:colId xmlns:a16="http://schemas.microsoft.com/office/drawing/2014/main" val="486791733"/>
                    </a:ext>
                  </a:extLst>
                </a:gridCol>
                <a:gridCol w="576073">
                  <a:extLst>
                    <a:ext uri="{9D8B030D-6E8A-4147-A177-3AD203B41FA5}">
                      <a16:colId xmlns:a16="http://schemas.microsoft.com/office/drawing/2014/main" val="4260211767"/>
                    </a:ext>
                  </a:extLst>
                </a:gridCol>
                <a:gridCol w="576073">
                  <a:extLst>
                    <a:ext uri="{9D8B030D-6E8A-4147-A177-3AD203B41FA5}">
                      <a16:colId xmlns:a16="http://schemas.microsoft.com/office/drawing/2014/main" val="485574198"/>
                    </a:ext>
                  </a:extLst>
                </a:gridCol>
                <a:gridCol w="576073">
                  <a:extLst>
                    <a:ext uri="{9D8B030D-6E8A-4147-A177-3AD203B41FA5}">
                      <a16:colId xmlns:a16="http://schemas.microsoft.com/office/drawing/2014/main" val="1618319923"/>
                    </a:ext>
                  </a:extLst>
                </a:gridCol>
                <a:gridCol w="576073">
                  <a:extLst>
                    <a:ext uri="{9D8B030D-6E8A-4147-A177-3AD203B41FA5}">
                      <a16:colId xmlns:a16="http://schemas.microsoft.com/office/drawing/2014/main" val="759814614"/>
                    </a:ext>
                  </a:extLst>
                </a:gridCol>
                <a:gridCol w="576073">
                  <a:extLst>
                    <a:ext uri="{9D8B030D-6E8A-4147-A177-3AD203B41FA5}">
                      <a16:colId xmlns:a16="http://schemas.microsoft.com/office/drawing/2014/main" val="2136197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4176157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19:11:08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Just to let you know that I've been a loyal customer of vodafone UK for many years, paying over £200 per month for multiple contract phones and the person/department I just spoke to has thrown that all down the pan by their inflexibility and unreasonable and unhelpful attitude.  I'm now shopping around for other contract providers that actually value their customers and, unsurprisingly, I won't be recommending vodafone to any more friends or business contacts.  The opposite in fact.  All that money you spend on advertising and trying to get new customers and here you are, losing a valuable one.  If someone wants to prove to me that you deserve my continuing business then feel free to get in touch.  Otherwise I'll be taking my business elsewhere.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http://www.facebook.com/permalink.php?story_fbid=10158137598239385&amp;id=67884984384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22:14:29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19:13:55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67884984384_10158137598239385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UserPosts</a:t>
                      </a:r>
                    </a:p>
                  </a:txBody>
                  <a:tcPr/>
                </a:tc>
                <a:extLst>
                  <a:ext uri="{0D108BD9-81ED-4DB2-BD59-A6C34878D82A}">
                    <a16:rowId xmlns:a16="http://schemas.microsoft.com/office/drawing/2014/main" val="1509369122"/>
                  </a:ext>
                </a:extLst>
              </a:tr>
            </a:tbl>
          </a:graphicData>
        </a:graphic>
      </p:graphicFrame>
      <p:sp>
        <p:nvSpPr>
          <p:cNvPr id="4" name="Text Placeholder 3">
            <a:extLst>
              <a:ext uri="{FF2B5EF4-FFF2-40B4-BE49-F238E27FC236}">
                <a16:creationId xmlns:a16="http://schemas.microsoft.com/office/drawing/2014/main" id="{6B09EC4D-DC1B-4ACD-99F6-02ABBABD8F86}"/>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3482937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B488B-BCE7-44A9-ABC6-795ABCF67C3B}"/>
              </a:ext>
            </a:extLst>
          </p:cNvPr>
          <p:cNvSpPr>
            <a:spLocks noGrp="1"/>
          </p:cNvSpPr>
          <p:nvPr>
            <p:ph type="title"/>
          </p:nvPr>
        </p:nvSpPr>
        <p:spPr/>
        <p:txBody>
          <a:bodyPr/>
          <a:lstStyle/>
          <a:p>
            <a:r>
              <a:rPr lang="en-US"/>
              <a:t>Facebook DEV Posts Reactions Summary - Owner and User COMBINED | All Pages - 8 of 26</a:t>
            </a:r>
          </a:p>
        </p:txBody>
      </p:sp>
      <p:graphicFrame>
        <p:nvGraphicFramePr>
          <p:cNvPr id="5" name="Table Placeholder 4">
            <a:extLst>
              <a:ext uri="{FF2B5EF4-FFF2-40B4-BE49-F238E27FC236}">
                <a16:creationId xmlns:a16="http://schemas.microsoft.com/office/drawing/2014/main" id="{4E91EADC-24A9-4945-9846-271B8A03E435}"/>
              </a:ext>
            </a:extLst>
          </p:cNvPr>
          <p:cNvGraphicFramePr>
            <a:graphicFrameLocks noGrp="1"/>
          </p:cNvGraphicFramePr>
          <p:nvPr>
            <p:ph type="tbl" sz="quarter" idx="13"/>
            <p:extLst>
              <p:ext uri="{D42A27DB-BD31-4B8C-83A1-F6EECF244321}">
                <p14:modId xmlns:p14="http://schemas.microsoft.com/office/powerpoint/2010/main" val="3085732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1302825799"/>
                    </a:ext>
                  </a:extLst>
                </a:gridCol>
                <a:gridCol w="246888">
                  <a:extLst>
                    <a:ext uri="{9D8B030D-6E8A-4147-A177-3AD203B41FA5}">
                      <a16:colId xmlns:a16="http://schemas.microsoft.com/office/drawing/2014/main" val="881500258"/>
                    </a:ext>
                  </a:extLst>
                </a:gridCol>
                <a:gridCol w="246888">
                  <a:extLst>
                    <a:ext uri="{9D8B030D-6E8A-4147-A177-3AD203B41FA5}">
                      <a16:colId xmlns:a16="http://schemas.microsoft.com/office/drawing/2014/main" val="2519718468"/>
                    </a:ext>
                  </a:extLst>
                </a:gridCol>
                <a:gridCol w="246888">
                  <a:extLst>
                    <a:ext uri="{9D8B030D-6E8A-4147-A177-3AD203B41FA5}">
                      <a16:colId xmlns:a16="http://schemas.microsoft.com/office/drawing/2014/main" val="3377157379"/>
                    </a:ext>
                  </a:extLst>
                </a:gridCol>
                <a:gridCol w="246888">
                  <a:extLst>
                    <a:ext uri="{9D8B030D-6E8A-4147-A177-3AD203B41FA5}">
                      <a16:colId xmlns:a16="http://schemas.microsoft.com/office/drawing/2014/main" val="856461580"/>
                    </a:ext>
                  </a:extLst>
                </a:gridCol>
                <a:gridCol w="246888">
                  <a:extLst>
                    <a:ext uri="{9D8B030D-6E8A-4147-A177-3AD203B41FA5}">
                      <a16:colId xmlns:a16="http://schemas.microsoft.com/office/drawing/2014/main" val="53667721"/>
                    </a:ext>
                  </a:extLst>
                </a:gridCol>
                <a:gridCol w="246888">
                  <a:extLst>
                    <a:ext uri="{9D8B030D-6E8A-4147-A177-3AD203B41FA5}">
                      <a16:colId xmlns:a16="http://schemas.microsoft.com/office/drawing/2014/main" val="2202042046"/>
                    </a:ext>
                  </a:extLst>
                </a:gridCol>
                <a:gridCol w="246888">
                  <a:extLst>
                    <a:ext uri="{9D8B030D-6E8A-4147-A177-3AD203B41FA5}">
                      <a16:colId xmlns:a16="http://schemas.microsoft.com/office/drawing/2014/main" val="2088476872"/>
                    </a:ext>
                  </a:extLst>
                </a:gridCol>
                <a:gridCol w="246888">
                  <a:extLst>
                    <a:ext uri="{9D8B030D-6E8A-4147-A177-3AD203B41FA5}">
                      <a16:colId xmlns:a16="http://schemas.microsoft.com/office/drawing/2014/main" val="646811921"/>
                    </a:ext>
                  </a:extLst>
                </a:gridCol>
                <a:gridCol w="246888">
                  <a:extLst>
                    <a:ext uri="{9D8B030D-6E8A-4147-A177-3AD203B41FA5}">
                      <a16:colId xmlns:a16="http://schemas.microsoft.com/office/drawing/2014/main" val="19246395"/>
                    </a:ext>
                  </a:extLst>
                </a:gridCol>
                <a:gridCol w="246888">
                  <a:extLst>
                    <a:ext uri="{9D8B030D-6E8A-4147-A177-3AD203B41FA5}">
                      <a16:colId xmlns:a16="http://schemas.microsoft.com/office/drawing/2014/main" val="3737536430"/>
                    </a:ext>
                  </a:extLst>
                </a:gridCol>
                <a:gridCol w="246888">
                  <a:extLst>
                    <a:ext uri="{9D8B030D-6E8A-4147-A177-3AD203B41FA5}">
                      <a16:colId xmlns:a16="http://schemas.microsoft.com/office/drawing/2014/main" val="3480258711"/>
                    </a:ext>
                  </a:extLst>
                </a:gridCol>
                <a:gridCol w="246888">
                  <a:extLst>
                    <a:ext uri="{9D8B030D-6E8A-4147-A177-3AD203B41FA5}">
                      <a16:colId xmlns:a16="http://schemas.microsoft.com/office/drawing/2014/main" val="3567445945"/>
                    </a:ext>
                  </a:extLst>
                </a:gridCol>
                <a:gridCol w="246888">
                  <a:extLst>
                    <a:ext uri="{9D8B030D-6E8A-4147-A177-3AD203B41FA5}">
                      <a16:colId xmlns:a16="http://schemas.microsoft.com/office/drawing/2014/main" val="82016393"/>
                    </a:ext>
                  </a:extLst>
                </a:gridCol>
                <a:gridCol w="246888">
                  <a:extLst>
                    <a:ext uri="{9D8B030D-6E8A-4147-A177-3AD203B41FA5}">
                      <a16:colId xmlns:a16="http://schemas.microsoft.com/office/drawing/2014/main" val="3003300361"/>
                    </a:ext>
                  </a:extLst>
                </a:gridCol>
                <a:gridCol w="246888">
                  <a:extLst>
                    <a:ext uri="{9D8B030D-6E8A-4147-A177-3AD203B41FA5}">
                      <a16:colId xmlns:a16="http://schemas.microsoft.com/office/drawing/2014/main" val="3185677640"/>
                    </a:ext>
                  </a:extLst>
                </a:gridCol>
                <a:gridCol w="246888">
                  <a:extLst>
                    <a:ext uri="{9D8B030D-6E8A-4147-A177-3AD203B41FA5}">
                      <a16:colId xmlns:a16="http://schemas.microsoft.com/office/drawing/2014/main" val="4212677228"/>
                    </a:ext>
                  </a:extLst>
                </a:gridCol>
                <a:gridCol w="576073">
                  <a:extLst>
                    <a:ext uri="{9D8B030D-6E8A-4147-A177-3AD203B41FA5}">
                      <a16:colId xmlns:a16="http://schemas.microsoft.com/office/drawing/2014/main" val="1328774069"/>
                    </a:ext>
                  </a:extLst>
                </a:gridCol>
                <a:gridCol w="576073">
                  <a:extLst>
                    <a:ext uri="{9D8B030D-6E8A-4147-A177-3AD203B41FA5}">
                      <a16:colId xmlns:a16="http://schemas.microsoft.com/office/drawing/2014/main" val="978748276"/>
                    </a:ext>
                  </a:extLst>
                </a:gridCol>
                <a:gridCol w="576073">
                  <a:extLst>
                    <a:ext uri="{9D8B030D-6E8A-4147-A177-3AD203B41FA5}">
                      <a16:colId xmlns:a16="http://schemas.microsoft.com/office/drawing/2014/main" val="2224574790"/>
                    </a:ext>
                  </a:extLst>
                </a:gridCol>
                <a:gridCol w="576073">
                  <a:extLst>
                    <a:ext uri="{9D8B030D-6E8A-4147-A177-3AD203B41FA5}">
                      <a16:colId xmlns:a16="http://schemas.microsoft.com/office/drawing/2014/main" val="1268782560"/>
                    </a:ext>
                  </a:extLst>
                </a:gridCol>
                <a:gridCol w="576073">
                  <a:extLst>
                    <a:ext uri="{9D8B030D-6E8A-4147-A177-3AD203B41FA5}">
                      <a16:colId xmlns:a16="http://schemas.microsoft.com/office/drawing/2014/main" val="3920082645"/>
                    </a:ext>
                  </a:extLst>
                </a:gridCol>
                <a:gridCol w="576073">
                  <a:extLst>
                    <a:ext uri="{9D8B030D-6E8A-4147-A177-3AD203B41FA5}">
                      <a16:colId xmlns:a16="http://schemas.microsoft.com/office/drawing/2014/main" val="3623290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284300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18:18:53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David James Gandy dropped by to show us how it’s done. We did tell him it was a smart kids watch but we guess old habits die hard. 
Watch the full video 🎥: vodafone.uk/Neo21
Order your Neo ⌚: vodafone.uk/neowatch
#VodafoneXDisney #sayhellotoneo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http://www.facebook.com/permalink.php?story_fbid=10158137474489385&amp;id=67884984384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06.04.2021 09:33:43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67884984384_10158137474489385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OwnerPosts</a:t>
                      </a:r>
                    </a:p>
                  </a:txBody>
                  <a:tcPr/>
                </a:tc>
                <a:extLst>
                  <a:ext uri="{0D108BD9-81ED-4DB2-BD59-A6C34878D82A}">
                    <a16:rowId xmlns:a16="http://schemas.microsoft.com/office/drawing/2014/main" val="2809339327"/>
                  </a:ext>
                </a:extLst>
              </a:tr>
            </a:tbl>
          </a:graphicData>
        </a:graphic>
      </p:graphicFrame>
      <p:sp>
        <p:nvSpPr>
          <p:cNvPr id="4" name="Text Placeholder 3">
            <a:extLst>
              <a:ext uri="{FF2B5EF4-FFF2-40B4-BE49-F238E27FC236}">
                <a16:creationId xmlns:a16="http://schemas.microsoft.com/office/drawing/2014/main" id="{E1F82DBF-A24B-4BCD-8F57-1565BD66E24F}"/>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4079097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3A96C-401F-4497-9D94-E177DBE59B4E}"/>
              </a:ext>
            </a:extLst>
          </p:cNvPr>
          <p:cNvSpPr>
            <a:spLocks noGrp="1"/>
          </p:cNvSpPr>
          <p:nvPr>
            <p:ph type="title"/>
          </p:nvPr>
        </p:nvSpPr>
        <p:spPr/>
        <p:txBody>
          <a:bodyPr/>
          <a:lstStyle/>
          <a:p>
            <a:r>
              <a:rPr lang="en-US"/>
              <a:t>Facebook DEV Posts Reactions Summary - Owner and User COMBINED | All Pages - 9 of 26</a:t>
            </a:r>
          </a:p>
        </p:txBody>
      </p:sp>
      <p:graphicFrame>
        <p:nvGraphicFramePr>
          <p:cNvPr id="5" name="Table Placeholder 4">
            <a:extLst>
              <a:ext uri="{FF2B5EF4-FFF2-40B4-BE49-F238E27FC236}">
                <a16:creationId xmlns:a16="http://schemas.microsoft.com/office/drawing/2014/main" id="{15B252D5-C755-48E5-A4A1-ACC491ED714B}"/>
              </a:ext>
            </a:extLst>
          </p:cNvPr>
          <p:cNvGraphicFramePr>
            <a:graphicFrameLocks noGrp="1"/>
          </p:cNvGraphicFramePr>
          <p:nvPr>
            <p:ph type="tbl" sz="quarter" idx="13"/>
            <p:extLst>
              <p:ext uri="{D42A27DB-BD31-4B8C-83A1-F6EECF244321}">
                <p14:modId xmlns:p14="http://schemas.microsoft.com/office/powerpoint/2010/main" val="3115525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3980139834"/>
                    </a:ext>
                  </a:extLst>
                </a:gridCol>
                <a:gridCol w="246888">
                  <a:extLst>
                    <a:ext uri="{9D8B030D-6E8A-4147-A177-3AD203B41FA5}">
                      <a16:colId xmlns:a16="http://schemas.microsoft.com/office/drawing/2014/main" val="2202811546"/>
                    </a:ext>
                  </a:extLst>
                </a:gridCol>
                <a:gridCol w="246888">
                  <a:extLst>
                    <a:ext uri="{9D8B030D-6E8A-4147-A177-3AD203B41FA5}">
                      <a16:colId xmlns:a16="http://schemas.microsoft.com/office/drawing/2014/main" val="211873029"/>
                    </a:ext>
                  </a:extLst>
                </a:gridCol>
                <a:gridCol w="246888">
                  <a:extLst>
                    <a:ext uri="{9D8B030D-6E8A-4147-A177-3AD203B41FA5}">
                      <a16:colId xmlns:a16="http://schemas.microsoft.com/office/drawing/2014/main" val="3378465275"/>
                    </a:ext>
                  </a:extLst>
                </a:gridCol>
                <a:gridCol w="246888">
                  <a:extLst>
                    <a:ext uri="{9D8B030D-6E8A-4147-A177-3AD203B41FA5}">
                      <a16:colId xmlns:a16="http://schemas.microsoft.com/office/drawing/2014/main" val="3778932905"/>
                    </a:ext>
                  </a:extLst>
                </a:gridCol>
                <a:gridCol w="246888">
                  <a:extLst>
                    <a:ext uri="{9D8B030D-6E8A-4147-A177-3AD203B41FA5}">
                      <a16:colId xmlns:a16="http://schemas.microsoft.com/office/drawing/2014/main" val="750962595"/>
                    </a:ext>
                  </a:extLst>
                </a:gridCol>
                <a:gridCol w="246888">
                  <a:extLst>
                    <a:ext uri="{9D8B030D-6E8A-4147-A177-3AD203B41FA5}">
                      <a16:colId xmlns:a16="http://schemas.microsoft.com/office/drawing/2014/main" val="336124698"/>
                    </a:ext>
                  </a:extLst>
                </a:gridCol>
                <a:gridCol w="246888">
                  <a:extLst>
                    <a:ext uri="{9D8B030D-6E8A-4147-A177-3AD203B41FA5}">
                      <a16:colId xmlns:a16="http://schemas.microsoft.com/office/drawing/2014/main" val="99451161"/>
                    </a:ext>
                  </a:extLst>
                </a:gridCol>
                <a:gridCol w="246888">
                  <a:extLst>
                    <a:ext uri="{9D8B030D-6E8A-4147-A177-3AD203B41FA5}">
                      <a16:colId xmlns:a16="http://schemas.microsoft.com/office/drawing/2014/main" val="3321624009"/>
                    </a:ext>
                  </a:extLst>
                </a:gridCol>
                <a:gridCol w="246888">
                  <a:extLst>
                    <a:ext uri="{9D8B030D-6E8A-4147-A177-3AD203B41FA5}">
                      <a16:colId xmlns:a16="http://schemas.microsoft.com/office/drawing/2014/main" val="3853838850"/>
                    </a:ext>
                  </a:extLst>
                </a:gridCol>
                <a:gridCol w="246888">
                  <a:extLst>
                    <a:ext uri="{9D8B030D-6E8A-4147-A177-3AD203B41FA5}">
                      <a16:colId xmlns:a16="http://schemas.microsoft.com/office/drawing/2014/main" val="1550300977"/>
                    </a:ext>
                  </a:extLst>
                </a:gridCol>
                <a:gridCol w="246888">
                  <a:extLst>
                    <a:ext uri="{9D8B030D-6E8A-4147-A177-3AD203B41FA5}">
                      <a16:colId xmlns:a16="http://schemas.microsoft.com/office/drawing/2014/main" val="2739250959"/>
                    </a:ext>
                  </a:extLst>
                </a:gridCol>
                <a:gridCol w="246888">
                  <a:extLst>
                    <a:ext uri="{9D8B030D-6E8A-4147-A177-3AD203B41FA5}">
                      <a16:colId xmlns:a16="http://schemas.microsoft.com/office/drawing/2014/main" val="1376419393"/>
                    </a:ext>
                  </a:extLst>
                </a:gridCol>
                <a:gridCol w="246888">
                  <a:extLst>
                    <a:ext uri="{9D8B030D-6E8A-4147-A177-3AD203B41FA5}">
                      <a16:colId xmlns:a16="http://schemas.microsoft.com/office/drawing/2014/main" val="607945175"/>
                    </a:ext>
                  </a:extLst>
                </a:gridCol>
                <a:gridCol w="246888">
                  <a:extLst>
                    <a:ext uri="{9D8B030D-6E8A-4147-A177-3AD203B41FA5}">
                      <a16:colId xmlns:a16="http://schemas.microsoft.com/office/drawing/2014/main" val="2853424449"/>
                    </a:ext>
                  </a:extLst>
                </a:gridCol>
                <a:gridCol w="246888">
                  <a:extLst>
                    <a:ext uri="{9D8B030D-6E8A-4147-A177-3AD203B41FA5}">
                      <a16:colId xmlns:a16="http://schemas.microsoft.com/office/drawing/2014/main" val="251042518"/>
                    </a:ext>
                  </a:extLst>
                </a:gridCol>
                <a:gridCol w="246888">
                  <a:extLst>
                    <a:ext uri="{9D8B030D-6E8A-4147-A177-3AD203B41FA5}">
                      <a16:colId xmlns:a16="http://schemas.microsoft.com/office/drawing/2014/main" val="4052014333"/>
                    </a:ext>
                  </a:extLst>
                </a:gridCol>
                <a:gridCol w="576073">
                  <a:extLst>
                    <a:ext uri="{9D8B030D-6E8A-4147-A177-3AD203B41FA5}">
                      <a16:colId xmlns:a16="http://schemas.microsoft.com/office/drawing/2014/main" val="4080540139"/>
                    </a:ext>
                  </a:extLst>
                </a:gridCol>
                <a:gridCol w="576073">
                  <a:extLst>
                    <a:ext uri="{9D8B030D-6E8A-4147-A177-3AD203B41FA5}">
                      <a16:colId xmlns:a16="http://schemas.microsoft.com/office/drawing/2014/main" val="2842879667"/>
                    </a:ext>
                  </a:extLst>
                </a:gridCol>
                <a:gridCol w="576073">
                  <a:extLst>
                    <a:ext uri="{9D8B030D-6E8A-4147-A177-3AD203B41FA5}">
                      <a16:colId xmlns:a16="http://schemas.microsoft.com/office/drawing/2014/main" val="2281079276"/>
                    </a:ext>
                  </a:extLst>
                </a:gridCol>
                <a:gridCol w="576073">
                  <a:extLst>
                    <a:ext uri="{9D8B030D-6E8A-4147-A177-3AD203B41FA5}">
                      <a16:colId xmlns:a16="http://schemas.microsoft.com/office/drawing/2014/main" val="1404487902"/>
                    </a:ext>
                  </a:extLst>
                </a:gridCol>
                <a:gridCol w="576073">
                  <a:extLst>
                    <a:ext uri="{9D8B030D-6E8A-4147-A177-3AD203B41FA5}">
                      <a16:colId xmlns:a16="http://schemas.microsoft.com/office/drawing/2014/main" val="2392270116"/>
                    </a:ext>
                  </a:extLst>
                </a:gridCol>
                <a:gridCol w="576073">
                  <a:extLst>
                    <a:ext uri="{9D8B030D-6E8A-4147-A177-3AD203B41FA5}">
                      <a16:colId xmlns:a16="http://schemas.microsoft.com/office/drawing/2014/main" val="2966323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4186188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16:37:23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Why is it that you have all sorts of deals to entice people but do not update or enhance your long standing customers other than with OFFERS each week that I never want or need!!   Just update the deals we have so that we are not being ripped off in comparison to new people please.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http://www.facebook.com/permalink.php?story_fbid=10158137321514385&amp;id=67884984384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22:14:29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67884984384_10158137321514385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UserPosts</a:t>
                      </a:r>
                    </a:p>
                  </a:txBody>
                  <a:tcPr/>
                </a:tc>
                <a:extLst>
                  <a:ext uri="{0D108BD9-81ED-4DB2-BD59-A6C34878D82A}">
                    <a16:rowId xmlns:a16="http://schemas.microsoft.com/office/drawing/2014/main" val="1932698706"/>
                  </a:ext>
                </a:extLst>
              </a:tr>
            </a:tbl>
          </a:graphicData>
        </a:graphic>
      </p:graphicFrame>
      <p:sp>
        <p:nvSpPr>
          <p:cNvPr id="4" name="Text Placeholder 3">
            <a:extLst>
              <a:ext uri="{FF2B5EF4-FFF2-40B4-BE49-F238E27FC236}">
                <a16:creationId xmlns:a16="http://schemas.microsoft.com/office/drawing/2014/main" id="{59EA0A56-352B-48A6-9247-2361B7835D03}"/>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490621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BA6B8-F982-4D5A-ADCA-88A4DAA975C5}"/>
              </a:ext>
            </a:extLst>
          </p:cNvPr>
          <p:cNvSpPr>
            <a:spLocks noGrp="1"/>
          </p:cNvSpPr>
          <p:nvPr>
            <p:ph type="title"/>
          </p:nvPr>
        </p:nvSpPr>
        <p:spPr/>
        <p:txBody>
          <a:bodyPr/>
          <a:lstStyle/>
          <a:p>
            <a:r>
              <a:rPr lang="en-US"/>
              <a:t>Facebook DEV Posts Reactions Summary - Owner and User COMBINED | All Pages - 10 of 26</a:t>
            </a:r>
          </a:p>
        </p:txBody>
      </p:sp>
      <p:graphicFrame>
        <p:nvGraphicFramePr>
          <p:cNvPr id="5" name="Table Placeholder 4">
            <a:extLst>
              <a:ext uri="{FF2B5EF4-FFF2-40B4-BE49-F238E27FC236}">
                <a16:creationId xmlns:a16="http://schemas.microsoft.com/office/drawing/2014/main" id="{3B07096E-8BCF-436F-AFED-48157AA224A4}"/>
              </a:ext>
            </a:extLst>
          </p:cNvPr>
          <p:cNvGraphicFramePr>
            <a:graphicFrameLocks noGrp="1"/>
          </p:cNvGraphicFramePr>
          <p:nvPr>
            <p:ph type="tbl" sz="quarter" idx="13"/>
            <p:extLst>
              <p:ext uri="{D42A27DB-BD31-4B8C-83A1-F6EECF244321}">
                <p14:modId xmlns:p14="http://schemas.microsoft.com/office/powerpoint/2010/main" val="647516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905577457"/>
                    </a:ext>
                  </a:extLst>
                </a:gridCol>
                <a:gridCol w="246888">
                  <a:extLst>
                    <a:ext uri="{9D8B030D-6E8A-4147-A177-3AD203B41FA5}">
                      <a16:colId xmlns:a16="http://schemas.microsoft.com/office/drawing/2014/main" val="433671863"/>
                    </a:ext>
                  </a:extLst>
                </a:gridCol>
                <a:gridCol w="246888">
                  <a:extLst>
                    <a:ext uri="{9D8B030D-6E8A-4147-A177-3AD203B41FA5}">
                      <a16:colId xmlns:a16="http://schemas.microsoft.com/office/drawing/2014/main" val="4116391278"/>
                    </a:ext>
                  </a:extLst>
                </a:gridCol>
                <a:gridCol w="246888">
                  <a:extLst>
                    <a:ext uri="{9D8B030D-6E8A-4147-A177-3AD203B41FA5}">
                      <a16:colId xmlns:a16="http://schemas.microsoft.com/office/drawing/2014/main" val="3453210809"/>
                    </a:ext>
                  </a:extLst>
                </a:gridCol>
                <a:gridCol w="246888">
                  <a:extLst>
                    <a:ext uri="{9D8B030D-6E8A-4147-A177-3AD203B41FA5}">
                      <a16:colId xmlns:a16="http://schemas.microsoft.com/office/drawing/2014/main" val="3292670764"/>
                    </a:ext>
                  </a:extLst>
                </a:gridCol>
                <a:gridCol w="246888">
                  <a:extLst>
                    <a:ext uri="{9D8B030D-6E8A-4147-A177-3AD203B41FA5}">
                      <a16:colId xmlns:a16="http://schemas.microsoft.com/office/drawing/2014/main" val="32951870"/>
                    </a:ext>
                  </a:extLst>
                </a:gridCol>
                <a:gridCol w="246888">
                  <a:extLst>
                    <a:ext uri="{9D8B030D-6E8A-4147-A177-3AD203B41FA5}">
                      <a16:colId xmlns:a16="http://schemas.microsoft.com/office/drawing/2014/main" val="2111474234"/>
                    </a:ext>
                  </a:extLst>
                </a:gridCol>
                <a:gridCol w="246888">
                  <a:extLst>
                    <a:ext uri="{9D8B030D-6E8A-4147-A177-3AD203B41FA5}">
                      <a16:colId xmlns:a16="http://schemas.microsoft.com/office/drawing/2014/main" val="4212269975"/>
                    </a:ext>
                  </a:extLst>
                </a:gridCol>
                <a:gridCol w="246888">
                  <a:extLst>
                    <a:ext uri="{9D8B030D-6E8A-4147-A177-3AD203B41FA5}">
                      <a16:colId xmlns:a16="http://schemas.microsoft.com/office/drawing/2014/main" val="261238273"/>
                    </a:ext>
                  </a:extLst>
                </a:gridCol>
                <a:gridCol w="246888">
                  <a:extLst>
                    <a:ext uri="{9D8B030D-6E8A-4147-A177-3AD203B41FA5}">
                      <a16:colId xmlns:a16="http://schemas.microsoft.com/office/drawing/2014/main" val="420588456"/>
                    </a:ext>
                  </a:extLst>
                </a:gridCol>
                <a:gridCol w="246888">
                  <a:extLst>
                    <a:ext uri="{9D8B030D-6E8A-4147-A177-3AD203B41FA5}">
                      <a16:colId xmlns:a16="http://schemas.microsoft.com/office/drawing/2014/main" val="108967228"/>
                    </a:ext>
                  </a:extLst>
                </a:gridCol>
                <a:gridCol w="246888">
                  <a:extLst>
                    <a:ext uri="{9D8B030D-6E8A-4147-A177-3AD203B41FA5}">
                      <a16:colId xmlns:a16="http://schemas.microsoft.com/office/drawing/2014/main" val="1506329706"/>
                    </a:ext>
                  </a:extLst>
                </a:gridCol>
                <a:gridCol w="246888">
                  <a:extLst>
                    <a:ext uri="{9D8B030D-6E8A-4147-A177-3AD203B41FA5}">
                      <a16:colId xmlns:a16="http://schemas.microsoft.com/office/drawing/2014/main" val="1104385631"/>
                    </a:ext>
                  </a:extLst>
                </a:gridCol>
                <a:gridCol w="246888">
                  <a:extLst>
                    <a:ext uri="{9D8B030D-6E8A-4147-A177-3AD203B41FA5}">
                      <a16:colId xmlns:a16="http://schemas.microsoft.com/office/drawing/2014/main" val="127125469"/>
                    </a:ext>
                  </a:extLst>
                </a:gridCol>
                <a:gridCol w="246888">
                  <a:extLst>
                    <a:ext uri="{9D8B030D-6E8A-4147-A177-3AD203B41FA5}">
                      <a16:colId xmlns:a16="http://schemas.microsoft.com/office/drawing/2014/main" val="3300613615"/>
                    </a:ext>
                  </a:extLst>
                </a:gridCol>
                <a:gridCol w="246888">
                  <a:extLst>
                    <a:ext uri="{9D8B030D-6E8A-4147-A177-3AD203B41FA5}">
                      <a16:colId xmlns:a16="http://schemas.microsoft.com/office/drawing/2014/main" val="2905480377"/>
                    </a:ext>
                  </a:extLst>
                </a:gridCol>
                <a:gridCol w="246888">
                  <a:extLst>
                    <a:ext uri="{9D8B030D-6E8A-4147-A177-3AD203B41FA5}">
                      <a16:colId xmlns:a16="http://schemas.microsoft.com/office/drawing/2014/main" val="4268520299"/>
                    </a:ext>
                  </a:extLst>
                </a:gridCol>
                <a:gridCol w="576073">
                  <a:extLst>
                    <a:ext uri="{9D8B030D-6E8A-4147-A177-3AD203B41FA5}">
                      <a16:colId xmlns:a16="http://schemas.microsoft.com/office/drawing/2014/main" val="2727487239"/>
                    </a:ext>
                  </a:extLst>
                </a:gridCol>
                <a:gridCol w="576073">
                  <a:extLst>
                    <a:ext uri="{9D8B030D-6E8A-4147-A177-3AD203B41FA5}">
                      <a16:colId xmlns:a16="http://schemas.microsoft.com/office/drawing/2014/main" val="531515363"/>
                    </a:ext>
                  </a:extLst>
                </a:gridCol>
                <a:gridCol w="576073">
                  <a:extLst>
                    <a:ext uri="{9D8B030D-6E8A-4147-A177-3AD203B41FA5}">
                      <a16:colId xmlns:a16="http://schemas.microsoft.com/office/drawing/2014/main" val="2501751859"/>
                    </a:ext>
                  </a:extLst>
                </a:gridCol>
                <a:gridCol w="576073">
                  <a:extLst>
                    <a:ext uri="{9D8B030D-6E8A-4147-A177-3AD203B41FA5}">
                      <a16:colId xmlns:a16="http://schemas.microsoft.com/office/drawing/2014/main" val="3795850933"/>
                    </a:ext>
                  </a:extLst>
                </a:gridCol>
                <a:gridCol w="576073">
                  <a:extLst>
                    <a:ext uri="{9D8B030D-6E8A-4147-A177-3AD203B41FA5}">
                      <a16:colId xmlns:a16="http://schemas.microsoft.com/office/drawing/2014/main" val="2252343720"/>
                    </a:ext>
                  </a:extLst>
                </a:gridCol>
                <a:gridCol w="576073">
                  <a:extLst>
                    <a:ext uri="{9D8B030D-6E8A-4147-A177-3AD203B41FA5}">
                      <a16:colId xmlns:a16="http://schemas.microsoft.com/office/drawing/2014/main" val="1705128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3012302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Telekom MK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16:30:01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a:ln>
                            <a:noFill/>
                          </a:ln>
                          <a:solidFill>
                            <a:prstClr val="black"/>
                          </a:solidFill>
                          <a:effectLst/>
                          <a:uLnTx/>
                          <a:uFillTx/>
                          <a:latin typeface="+mn-lt"/>
                          <a:ea typeface="+mn-ea"/>
                          <a:cs typeface="+mn-cs"/>
                        </a:rPr>
                        <a:t>Вечерва гледаме натпревари од УЕФА Лигата на шампиони, но и еден натпревар од Лига Европа ⚽️ Гледајте ги Тотенхем против Волфсберг на Arena Sport 1, со Magenta 1 📲 https://bit.ly/3aUbVeF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http://www.facebook.com/permalink.php?story_fbid=10158628586650995&amp;id=86689960994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23.03.2021 13:03:23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86689960994_10158628586650995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OwnerPosts</a:t>
                      </a:r>
                    </a:p>
                  </a:txBody>
                  <a:tcPr/>
                </a:tc>
                <a:extLst>
                  <a:ext uri="{0D108BD9-81ED-4DB2-BD59-A6C34878D82A}">
                    <a16:rowId xmlns:a16="http://schemas.microsoft.com/office/drawing/2014/main" val="2798375275"/>
                  </a:ext>
                </a:extLst>
              </a:tr>
            </a:tbl>
          </a:graphicData>
        </a:graphic>
      </p:graphicFrame>
      <p:sp>
        <p:nvSpPr>
          <p:cNvPr id="4" name="Text Placeholder 3">
            <a:extLst>
              <a:ext uri="{FF2B5EF4-FFF2-40B4-BE49-F238E27FC236}">
                <a16:creationId xmlns:a16="http://schemas.microsoft.com/office/drawing/2014/main" id="{E13F0E70-5693-41AC-BA58-011796F2C1EE}"/>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2720464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35FB2-7DA1-49D5-A9F5-1C98D147BFC3}"/>
              </a:ext>
            </a:extLst>
          </p:cNvPr>
          <p:cNvSpPr>
            <a:spLocks noGrp="1"/>
          </p:cNvSpPr>
          <p:nvPr>
            <p:ph type="title"/>
          </p:nvPr>
        </p:nvSpPr>
        <p:spPr/>
        <p:txBody>
          <a:bodyPr/>
          <a:lstStyle/>
          <a:p>
            <a:r>
              <a:rPr lang="en-US"/>
              <a:t>Facebook DEV Posts Reactions Summary - Owner and User COMBINED | All Pages - 11 of 26</a:t>
            </a:r>
          </a:p>
        </p:txBody>
      </p:sp>
      <p:graphicFrame>
        <p:nvGraphicFramePr>
          <p:cNvPr id="5" name="Table Placeholder 4">
            <a:extLst>
              <a:ext uri="{FF2B5EF4-FFF2-40B4-BE49-F238E27FC236}">
                <a16:creationId xmlns:a16="http://schemas.microsoft.com/office/drawing/2014/main" id="{06DC1E89-8654-4B86-9938-74D745C0230C}"/>
              </a:ext>
            </a:extLst>
          </p:cNvPr>
          <p:cNvGraphicFramePr>
            <a:graphicFrameLocks noGrp="1"/>
          </p:cNvGraphicFramePr>
          <p:nvPr>
            <p:ph type="tbl" sz="quarter" idx="13"/>
            <p:extLst>
              <p:ext uri="{D42A27DB-BD31-4B8C-83A1-F6EECF244321}">
                <p14:modId xmlns:p14="http://schemas.microsoft.com/office/powerpoint/2010/main" val="180277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2816761906"/>
                    </a:ext>
                  </a:extLst>
                </a:gridCol>
                <a:gridCol w="246888">
                  <a:extLst>
                    <a:ext uri="{9D8B030D-6E8A-4147-A177-3AD203B41FA5}">
                      <a16:colId xmlns:a16="http://schemas.microsoft.com/office/drawing/2014/main" val="962758020"/>
                    </a:ext>
                  </a:extLst>
                </a:gridCol>
                <a:gridCol w="246888">
                  <a:extLst>
                    <a:ext uri="{9D8B030D-6E8A-4147-A177-3AD203B41FA5}">
                      <a16:colId xmlns:a16="http://schemas.microsoft.com/office/drawing/2014/main" val="3461454268"/>
                    </a:ext>
                  </a:extLst>
                </a:gridCol>
                <a:gridCol w="246888">
                  <a:extLst>
                    <a:ext uri="{9D8B030D-6E8A-4147-A177-3AD203B41FA5}">
                      <a16:colId xmlns:a16="http://schemas.microsoft.com/office/drawing/2014/main" val="4155333610"/>
                    </a:ext>
                  </a:extLst>
                </a:gridCol>
                <a:gridCol w="246888">
                  <a:extLst>
                    <a:ext uri="{9D8B030D-6E8A-4147-A177-3AD203B41FA5}">
                      <a16:colId xmlns:a16="http://schemas.microsoft.com/office/drawing/2014/main" val="2832683630"/>
                    </a:ext>
                  </a:extLst>
                </a:gridCol>
                <a:gridCol w="246888">
                  <a:extLst>
                    <a:ext uri="{9D8B030D-6E8A-4147-A177-3AD203B41FA5}">
                      <a16:colId xmlns:a16="http://schemas.microsoft.com/office/drawing/2014/main" val="3636357644"/>
                    </a:ext>
                  </a:extLst>
                </a:gridCol>
                <a:gridCol w="246888">
                  <a:extLst>
                    <a:ext uri="{9D8B030D-6E8A-4147-A177-3AD203B41FA5}">
                      <a16:colId xmlns:a16="http://schemas.microsoft.com/office/drawing/2014/main" val="2153050569"/>
                    </a:ext>
                  </a:extLst>
                </a:gridCol>
                <a:gridCol w="246888">
                  <a:extLst>
                    <a:ext uri="{9D8B030D-6E8A-4147-A177-3AD203B41FA5}">
                      <a16:colId xmlns:a16="http://schemas.microsoft.com/office/drawing/2014/main" val="2489901025"/>
                    </a:ext>
                  </a:extLst>
                </a:gridCol>
                <a:gridCol w="246888">
                  <a:extLst>
                    <a:ext uri="{9D8B030D-6E8A-4147-A177-3AD203B41FA5}">
                      <a16:colId xmlns:a16="http://schemas.microsoft.com/office/drawing/2014/main" val="2772469593"/>
                    </a:ext>
                  </a:extLst>
                </a:gridCol>
                <a:gridCol w="246888">
                  <a:extLst>
                    <a:ext uri="{9D8B030D-6E8A-4147-A177-3AD203B41FA5}">
                      <a16:colId xmlns:a16="http://schemas.microsoft.com/office/drawing/2014/main" val="3805505423"/>
                    </a:ext>
                  </a:extLst>
                </a:gridCol>
                <a:gridCol w="246888">
                  <a:extLst>
                    <a:ext uri="{9D8B030D-6E8A-4147-A177-3AD203B41FA5}">
                      <a16:colId xmlns:a16="http://schemas.microsoft.com/office/drawing/2014/main" val="1498343664"/>
                    </a:ext>
                  </a:extLst>
                </a:gridCol>
                <a:gridCol w="246888">
                  <a:extLst>
                    <a:ext uri="{9D8B030D-6E8A-4147-A177-3AD203B41FA5}">
                      <a16:colId xmlns:a16="http://schemas.microsoft.com/office/drawing/2014/main" val="67335999"/>
                    </a:ext>
                  </a:extLst>
                </a:gridCol>
                <a:gridCol w="246888">
                  <a:extLst>
                    <a:ext uri="{9D8B030D-6E8A-4147-A177-3AD203B41FA5}">
                      <a16:colId xmlns:a16="http://schemas.microsoft.com/office/drawing/2014/main" val="3546583143"/>
                    </a:ext>
                  </a:extLst>
                </a:gridCol>
                <a:gridCol w="246888">
                  <a:extLst>
                    <a:ext uri="{9D8B030D-6E8A-4147-A177-3AD203B41FA5}">
                      <a16:colId xmlns:a16="http://schemas.microsoft.com/office/drawing/2014/main" val="692881930"/>
                    </a:ext>
                  </a:extLst>
                </a:gridCol>
                <a:gridCol w="246888">
                  <a:extLst>
                    <a:ext uri="{9D8B030D-6E8A-4147-A177-3AD203B41FA5}">
                      <a16:colId xmlns:a16="http://schemas.microsoft.com/office/drawing/2014/main" val="3117629519"/>
                    </a:ext>
                  </a:extLst>
                </a:gridCol>
                <a:gridCol w="246888">
                  <a:extLst>
                    <a:ext uri="{9D8B030D-6E8A-4147-A177-3AD203B41FA5}">
                      <a16:colId xmlns:a16="http://schemas.microsoft.com/office/drawing/2014/main" val="3034838000"/>
                    </a:ext>
                  </a:extLst>
                </a:gridCol>
                <a:gridCol w="246888">
                  <a:extLst>
                    <a:ext uri="{9D8B030D-6E8A-4147-A177-3AD203B41FA5}">
                      <a16:colId xmlns:a16="http://schemas.microsoft.com/office/drawing/2014/main" val="1327198264"/>
                    </a:ext>
                  </a:extLst>
                </a:gridCol>
                <a:gridCol w="576073">
                  <a:extLst>
                    <a:ext uri="{9D8B030D-6E8A-4147-A177-3AD203B41FA5}">
                      <a16:colId xmlns:a16="http://schemas.microsoft.com/office/drawing/2014/main" val="112550471"/>
                    </a:ext>
                  </a:extLst>
                </a:gridCol>
                <a:gridCol w="576073">
                  <a:extLst>
                    <a:ext uri="{9D8B030D-6E8A-4147-A177-3AD203B41FA5}">
                      <a16:colId xmlns:a16="http://schemas.microsoft.com/office/drawing/2014/main" val="925755444"/>
                    </a:ext>
                  </a:extLst>
                </a:gridCol>
                <a:gridCol w="576073">
                  <a:extLst>
                    <a:ext uri="{9D8B030D-6E8A-4147-A177-3AD203B41FA5}">
                      <a16:colId xmlns:a16="http://schemas.microsoft.com/office/drawing/2014/main" val="2225378850"/>
                    </a:ext>
                  </a:extLst>
                </a:gridCol>
                <a:gridCol w="576073">
                  <a:extLst>
                    <a:ext uri="{9D8B030D-6E8A-4147-A177-3AD203B41FA5}">
                      <a16:colId xmlns:a16="http://schemas.microsoft.com/office/drawing/2014/main" val="1413634406"/>
                    </a:ext>
                  </a:extLst>
                </a:gridCol>
                <a:gridCol w="576073">
                  <a:extLst>
                    <a:ext uri="{9D8B030D-6E8A-4147-A177-3AD203B41FA5}">
                      <a16:colId xmlns:a16="http://schemas.microsoft.com/office/drawing/2014/main" val="1820194289"/>
                    </a:ext>
                  </a:extLst>
                </a:gridCol>
                <a:gridCol w="576073">
                  <a:extLst>
                    <a:ext uri="{9D8B030D-6E8A-4147-A177-3AD203B41FA5}">
                      <a16:colId xmlns:a16="http://schemas.microsoft.com/office/drawing/2014/main" val="1222296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437643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16:09:32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https://www.facebook.com/watch/?v=1383183228687519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http://www.facebook.com/permalink.php?story_fbid=10158137276139385&amp;id=67884984384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25.03.2021 11:10:13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67884984384_10158137276139385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UserPosts</a:t>
                      </a:r>
                    </a:p>
                  </a:txBody>
                  <a:tcPr/>
                </a:tc>
                <a:extLst>
                  <a:ext uri="{0D108BD9-81ED-4DB2-BD59-A6C34878D82A}">
                    <a16:rowId xmlns:a16="http://schemas.microsoft.com/office/drawing/2014/main" val="665010270"/>
                  </a:ext>
                </a:extLst>
              </a:tr>
            </a:tbl>
          </a:graphicData>
        </a:graphic>
      </p:graphicFrame>
      <p:sp>
        <p:nvSpPr>
          <p:cNvPr id="4" name="Text Placeholder 3">
            <a:extLst>
              <a:ext uri="{FF2B5EF4-FFF2-40B4-BE49-F238E27FC236}">
                <a16:creationId xmlns:a16="http://schemas.microsoft.com/office/drawing/2014/main" id="{FF0BE387-182A-4F21-8A94-2D9C5040D0DD}"/>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1555385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4BF26-1CBE-4D4B-B7E9-175890EF3B0A}"/>
              </a:ext>
            </a:extLst>
          </p:cNvPr>
          <p:cNvSpPr>
            <a:spLocks noGrp="1"/>
          </p:cNvSpPr>
          <p:nvPr>
            <p:ph type="title"/>
          </p:nvPr>
        </p:nvSpPr>
        <p:spPr/>
        <p:txBody>
          <a:bodyPr/>
          <a:lstStyle/>
          <a:p>
            <a:r>
              <a:rPr lang="en-US"/>
              <a:t>Facebook DEV Posts Reactions Summary - Owner and User COMBINED | All Pages - 12 of 26</a:t>
            </a:r>
          </a:p>
        </p:txBody>
      </p:sp>
      <p:graphicFrame>
        <p:nvGraphicFramePr>
          <p:cNvPr id="5" name="Table Placeholder 4">
            <a:extLst>
              <a:ext uri="{FF2B5EF4-FFF2-40B4-BE49-F238E27FC236}">
                <a16:creationId xmlns:a16="http://schemas.microsoft.com/office/drawing/2014/main" id="{51A9F508-A673-4DF0-9069-BAE94E703AC9}"/>
              </a:ext>
            </a:extLst>
          </p:cNvPr>
          <p:cNvGraphicFramePr>
            <a:graphicFrameLocks noGrp="1"/>
          </p:cNvGraphicFramePr>
          <p:nvPr>
            <p:ph type="tbl" sz="quarter" idx="13"/>
            <p:extLst>
              <p:ext uri="{D42A27DB-BD31-4B8C-83A1-F6EECF244321}">
                <p14:modId xmlns:p14="http://schemas.microsoft.com/office/powerpoint/2010/main" val="1692179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2270019887"/>
                    </a:ext>
                  </a:extLst>
                </a:gridCol>
                <a:gridCol w="246888">
                  <a:extLst>
                    <a:ext uri="{9D8B030D-6E8A-4147-A177-3AD203B41FA5}">
                      <a16:colId xmlns:a16="http://schemas.microsoft.com/office/drawing/2014/main" val="3947479312"/>
                    </a:ext>
                  </a:extLst>
                </a:gridCol>
                <a:gridCol w="246888">
                  <a:extLst>
                    <a:ext uri="{9D8B030D-6E8A-4147-A177-3AD203B41FA5}">
                      <a16:colId xmlns:a16="http://schemas.microsoft.com/office/drawing/2014/main" val="3245147917"/>
                    </a:ext>
                  </a:extLst>
                </a:gridCol>
                <a:gridCol w="246888">
                  <a:extLst>
                    <a:ext uri="{9D8B030D-6E8A-4147-A177-3AD203B41FA5}">
                      <a16:colId xmlns:a16="http://schemas.microsoft.com/office/drawing/2014/main" val="166943497"/>
                    </a:ext>
                  </a:extLst>
                </a:gridCol>
                <a:gridCol w="246888">
                  <a:extLst>
                    <a:ext uri="{9D8B030D-6E8A-4147-A177-3AD203B41FA5}">
                      <a16:colId xmlns:a16="http://schemas.microsoft.com/office/drawing/2014/main" val="430718714"/>
                    </a:ext>
                  </a:extLst>
                </a:gridCol>
                <a:gridCol w="246888">
                  <a:extLst>
                    <a:ext uri="{9D8B030D-6E8A-4147-A177-3AD203B41FA5}">
                      <a16:colId xmlns:a16="http://schemas.microsoft.com/office/drawing/2014/main" val="1411067739"/>
                    </a:ext>
                  </a:extLst>
                </a:gridCol>
                <a:gridCol w="246888">
                  <a:extLst>
                    <a:ext uri="{9D8B030D-6E8A-4147-A177-3AD203B41FA5}">
                      <a16:colId xmlns:a16="http://schemas.microsoft.com/office/drawing/2014/main" val="241097730"/>
                    </a:ext>
                  </a:extLst>
                </a:gridCol>
                <a:gridCol w="246888">
                  <a:extLst>
                    <a:ext uri="{9D8B030D-6E8A-4147-A177-3AD203B41FA5}">
                      <a16:colId xmlns:a16="http://schemas.microsoft.com/office/drawing/2014/main" val="3565881790"/>
                    </a:ext>
                  </a:extLst>
                </a:gridCol>
                <a:gridCol w="246888">
                  <a:extLst>
                    <a:ext uri="{9D8B030D-6E8A-4147-A177-3AD203B41FA5}">
                      <a16:colId xmlns:a16="http://schemas.microsoft.com/office/drawing/2014/main" val="2251482444"/>
                    </a:ext>
                  </a:extLst>
                </a:gridCol>
                <a:gridCol w="246888">
                  <a:extLst>
                    <a:ext uri="{9D8B030D-6E8A-4147-A177-3AD203B41FA5}">
                      <a16:colId xmlns:a16="http://schemas.microsoft.com/office/drawing/2014/main" val="4029825357"/>
                    </a:ext>
                  </a:extLst>
                </a:gridCol>
                <a:gridCol w="246888">
                  <a:extLst>
                    <a:ext uri="{9D8B030D-6E8A-4147-A177-3AD203B41FA5}">
                      <a16:colId xmlns:a16="http://schemas.microsoft.com/office/drawing/2014/main" val="367915550"/>
                    </a:ext>
                  </a:extLst>
                </a:gridCol>
                <a:gridCol w="246888">
                  <a:extLst>
                    <a:ext uri="{9D8B030D-6E8A-4147-A177-3AD203B41FA5}">
                      <a16:colId xmlns:a16="http://schemas.microsoft.com/office/drawing/2014/main" val="2096061228"/>
                    </a:ext>
                  </a:extLst>
                </a:gridCol>
                <a:gridCol w="246888">
                  <a:extLst>
                    <a:ext uri="{9D8B030D-6E8A-4147-A177-3AD203B41FA5}">
                      <a16:colId xmlns:a16="http://schemas.microsoft.com/office/drawing/2014/main" val="2570231526"/>
                    </a:ext>
                  </a:extLst>
                </a:gridCol>
                <a:gridCol w="246888">
                  <a:extLst>
                    <a:ext uri="{9D8B030D-6E8A-4147-A177-3AD203B41FA5}">
                      <a16:colId xmlns:a16="http://schemas.microsoft.com/office/drawing/2014/main" val="2110890462"/>
                    </a:ext>
                  </a:extLst>
                </a:gridCol>
                <a:gridCol w="246888">
                  <a:extLst>
                    <a:ext uri="{9D8B030D-6E8A-4147-A177-3AD203B41FA5}">
                      <a16:colId xmlns:a16="http://schemas.microsoft.com/office/drawing/2014/main" val="4279468917"/>
                    </a:ext>
                  </a:extLst>
                </a:gridCol>
                <a:gridCol w="246888">
                  <a:extLst>
                    <a:ext uri="{9D8B030D-6E8A-4147-A177-3AD203B41FA5}">
                      <a16:colId xmlns:a16="http://schemas.microsoft.com/office/drawing/2014/main" val="576398477"/>
                    </a:ext>
                  </a:extLst>
                </a:gridCol>
                <a:gridCol w="246888">
                  <a:extLst>
                    <a:ext uri="{9D8B030D-6E8A-4147-A177-3AD203B41FA5}">
                      <a16:colId xmlns:a16="http://schemas.microsoft.com/office/drawing/2014/main" val="1738361050"/>
                    </a:ext>
                  </a:extLst>
                </a:gridCol>
                <a:gridCol w="576073">
                  <a:extLst>
                    <a:ext uri="{9D8B030D-6E8A-4147-A177-3AD203B41FA5}">
                      <a16:colId xmlns:a16="http://schemas.microsoft.com/office/drawing/2014/main" val="2435468199"/>
                    </a:ext>
                  </a:extLst>
                </a:gridCol>
                <a:gridCol w="576073">
                  <a:extLst>
                    <a:ext uri="{9D8B030D-6E8A-4147-A177-3AD203B41FA5}">
                      <a16:colId xmlns:a16="http://schemas.microsoft.com/office/drawing/2014/main" val="1827621500"/>
                    </a:ext>
                  </a:extLst>
                </a:gridCol>
                <a:gridCol w="576073">
                  <a:extLst>
                    <a:ext uri="{9D8B030D-6E8A-4147-A177-3AD203B41FA5}">
                      <a16:colId xmlns:a16="http://schemas.microsoft.com/office/drawing/2014/main" val="4070450316"/>
                    </a:ext>
                  </a:extLst>
                </a:gridCol>
                <a:gridCol w="576073">
                  <a:extLst>
                    <a:ext uri="{9D8B030D-6E8A-4147-A177-3AD203B41FA5}">
                      <a16:colId xmlns:a16="http://schemas.microsoft.com/office/drawing/2014/main" val="4250402257"/>
                    </a:ext>
                  </a:extLst>
                </a:gridCol>
                <a:gridCol w="576073">
                  <a:extLst>
                    <a:ext uri="{9D8B030D-6E8A-4147-A177-3AD203B41FA5}">
                      <a16:colId xmlns:a16="http://schemas.microsoft.com/office/drawing/2014/main" val="1084973667"/>
                    </a:ext>
                  </a:extLst>
                </a:gridCol>
                <a:gridCol w="576073">
                  <a:extLst>
                    <a:ext uri="{9D8B030D-6E8A-4147-A177-3AD203B41FA5}">
                      <a16:colId xmlns:a16="http://schemas.microsoft.com/office/drawing/2014/main" val="2296360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3350827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16:06:46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Yet again issues with my bill............wtf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http://www.facebook.com/permalink.php?story_fbid=10158137272549385&amp;id=67884984384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22:14:29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16:16:19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67884984384_10158137272549385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UserPosts</a:t>
                      </a:r>
                    </a:p>
                  </a:txBody>
                  <a:tcPr/>
                </a:tc>
                <a:extLst>
                  <a:ext uri="{0D108BD9-81ED-4DB2-BD59-A6C34878D82A}">
                    <a16:rowId xmlns:a16="http://schemas.microsoft.com/office/drawing/2014/main" val="2346938728"/>
                  </a:ext>
                </a:extLst>
              </a:tr>
            </a:tbl>
          </a:graphicData>
        </a:graphic>
      </p:graphicFrame>
      <p:sp>
        <p:nvSpPr>
          <p:cNvPr id="4" name="Text Placeholder 3">
            <a:extLst>
              <a:ext uri="{FF2B5EF4-FFF2-40B4-BE49-F238E27FC236}">
                <a16:creationId xmlns:a16="http://schemas.microsoft.com/office/drawing/2014/main" id="{CF21BAB3-EF3D-4ED7-8A37-C6DD1D8B5190}"/>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2916354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E4388-5DD5-4B55-B354-2D3B6B1A0A06}"/>
              </a:ext>
            </a:extLst>
          </p:cNvPr>
          <p:cNvSpPr>
            <a:spLocks noGrp="1"/>
          </p:cNvSpPr>
          <p:nvPr>
            <p:ph type="title"/>
          </p:nvPr>
        </p:nvSpPr>
        <p:spPr/>
        <p:txBody>
          <a:bodyPr/>
          <a:lstStyle/>
          <a:p>
            <a:r>
              <a:rPr lang="en-US"/>
              <a:t>Facebook DEV Posts Reactions Summary - Owner and User COMBINED | All Pages - 13 of 26</a:t>
            </a:r>
          </a:p>
        </p:txBody>
      </p:sp>
      <p:graphicFrame>
        <p:nvGraphicFramePr>
          <p:cNvPr id="5" name="Table Placeholder 4">
            <a:extLst>
              <a:ext uri="{FF2B5EF4-FFF2-40B4-BE49-F238E27FC236}">
                <a16:creationId xmlns:a16="http://schemas.microsoft.com/office/drawing/2014/main" id="{B845F0F8-ABFA-4E38-9D69-B258ACDB4A1D}"/>
              </a:ext>
            </a:extLst>
          </p:cNvPr>
          <p:cNvGraphicFramePr>
            <a:graphicFrameLocks noGrp="1"/>
          </p:cNvGraphicFramePr>
          <p:nvPr>
            <p:ph type="tbl" sz="quarter" idx="13"/>
            <p:extLst>
              <p:ext uri="{D42A27DB-BD31-4B8C-83A1-F6EECF244321}">
                <p14:modId xmlns:p14="http://schemas.microsoft.com/office/powerpoint/2010/main" val="2433264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2091262427"/>
                    </a:ext>
                  </a:extLst>
                </a:gridCol>
                <a:gridCol w="246888">
                  <a:extLst>
                    <a:ext uri="{9D8B030D-6E8A-4147-A177-3AD203B41FA5}">
                      <a16:colId xmlns:a16="http://schemas.microsoft.com/office/drawing/2014/main" val="429395583"/>
                    </a:ext>
                  </a:extLst>
                </a:gridCol>
                <a:gridCol w="246888">
                  <a:extLst>
                    <a:ext uri="{9D8B030D-6E8A-4147-A177-3AD203B41FA5}">
                      <a16:colId xmlns:a16="http://schemas.microsoft.com/office/drawing/2014/main" val="2440597064"/>
                    </a:ext>
                  </a:extLst>
                </a:gridCol>
                <a:gridCol w="246888">
                  <a:extLst>
                    <a:ext uri="{9D8B030D-6E8A-4147-A177-3AD203B41FA5}">
                      <a16:colId xmlns:a16="http://schemas.microsoft.com/office/drawing/2014/main" val="262477735"/>
                    </a:ext>
                  </a:extLst>
                </a:gridCol>
                <a:gridCol w="246888">
                  <a:extLst>
                    <a:ext uri="{9D8B030D-6E8A-4147-A177-3AD203B41FA5}">
                      <a16:colId xmlns:a16="http://schemas.microsoft.com/office/drawing/2014/main" val="137618069"/>
                    </a:ext>
                  </a:extLst>
                </a:gridCol>
                <a:gridCol w="246888">
                  <a:extLst>
                    <a:ext uri="{9D8B030D-6E8A-4147-A177-3AD203B41FA5}">
                      <a16:colId xmlns:a16="http://schemas.microsoft.com/office/drawing/2014/main" val="1373315010"/>
                    </a:ext>
                  </a:extLst>
                </a:gridCol>
                <a:gridCol w="246888">
                  <a:extLst>
                    <a:ext uri="{9D8B030D-6E8A-4147-A177-3AD203B41FA5}">
                      <a16:colId xmlns:a16="http://schemas.microsoft.com/office/drawing/2014/main" val="4236737772"/>
                    </a:ext>
                  </a:extLst>
                </a:gridCol>
                <a:gridCol w="246888">
                  <a:extLst>
                    <a:ext uri="{9D8B030D-6E8A-4147-A177-3AD203B41FA5}">
                      <a16:colId xmlns:a16="http://schemas.microsoft.com/office/drawing/2014/main" val="2110418083"/>
                    </a:ext>
                  </a:extLst>
                </a:gridCol>
                <a:gridCol w="246888">
                  <a:extLst>
                    <a:ext uri="{9D8B030D-6E8A-4147-A177-3AD203B41FA5}">
                      <a16:colId xmlns:a16="http://schemas.microsoft.com/office/drawing/2014/main" val="3828289063"/>
                    </a:ext>
                  </a:extLst>
                </a:gridCol>
                <a:gridCol w="246888">
                  <a:extLst>
                    <a:ext uri="{9D8B030D-6E8A-4147-A177-3AD203B41FA5}">
                      <a16:colId xmlns:a16="http://schemas.microsoft.com/office/drawing/2014/main" val="3239841237"/>
                    </a:ext>
                  </a:extLst>
                </a:gridCol>
                <a:gridCol w="246888">
                  <a:extLst>
                    <a:ext uri="{9D8B030D-6E8A-4147-A177-3AD203B41FA5}">
                      <a16:colId xmlns:a16="http://schemas.microsoft.com/office/drawing/2014/main" val="566508526"/>
                    </a:ext>
                  </a:extLst>
                </a:gridCol>
                <a:gridCol w="246888">
                  <a:extLst>
                    <a:ext uri="{9D8B030D-6E8A-4147-A177-3AD203B41FA5}">
                      <a16:colId xmlns:a16="http://schemas.microsoft.com/office/drawing/2014/main" val="1857456480"/>
                    </a:ext>
                  </a:extLst>
                </a:gridCol>
                <a:gridCol w="246888">
                  <a:extLst>
                    <a:ext uri="{9D8B030D-6E8A-4147-A177-3AD203B41FA5}">
                      <a16:colId xmlns:a16="http://schemas.microsoft.com/office/drawing/2014/main" val="3515857276"/>
                    </a:ext>
                  </a:extLst>
                </a:gridCol>
                <a:gridCol w="246888">
                  <a:extLst>
                    <a:ext uri="{9D8B030D-6E8A-4147-A177-3AD203B41FA5}">
                      <a16:colId xmlns:a16="http://schemas.microsoft.com/office/drawing/2014/main" val="3495753424"/>
                    </a:ext>
                  </a:extLst>
                </a:gridCol>
                <a:gridCol w="246888">
                  <a:extLst>
                    <a:ext uri="{9D8B030D-6E8A-4147-A177-3AD203B41FA5}">
                      <a16:colId xmlns:a16="http://schemas.microsoft.com/office/drawing/2014/main" val="4193585631"/>
                    </a:ext>
                  </a:extLst>
                </a:gridCol>
                <a:gridCol w="246888">
                  <a:extLst>
                    <a:ext uri="{9D8B030D-6E8A-4147-A177-3AD203B41FA5}">
                      <a16:colId xmlns:a16="http://schemas.microsoft.com/office/drawing/2014/main" val="535497732"/>
                    </a:ext>
                  </a:extLst>
                </a:gridCol>
                <a:gridCol w="246888">
                  <a:extLst>
                    <a:ext uri="{9D8B030D-6E8A-4147-A177-3AD203B41FA5}">
                      <a16:colId xmlns:a16="http://schemas.microsoft.com/office/drawing/2014/main" val="3663708076"/>
                    </a:ext>
                  </a:extLst>
                </a:gridCol>
                <a:gridCol w="576073">
                  <a:extLst>
                    <a:ext uri="{9D8B030D-6E8A-4147-A177-3AD203B41FA5}">
                      <a16:colId xmlns:a16="http://schemas.microsoft.com/office/drawing/2014/main" val="3443651039"/>
                    </a:ext>
                  </a:extLst>
                </a:gridCol>
                <a:gridCol w="576073">
                  <a:extLst>
                    <a:ext uri="{9D8B030D-6E8A-4147-A177-3AD203B41FA5}">
                      <a16:colId xmlns:a16="http://schemas.microsoft.com/office/drawing/2014/main" val="899940117"/>
                    </a:ext>
                  </a:extLst>
                </a:gridCol>
                <a:gridCol w="576073">
                  <a:extLst>
                    <a:ext uri="{9D8B030D-6E8A-4147-A177-3AD203B41FA5}">
                      <a16:colId xmlns:a16="http://schemas.microsoft.com/office/drawing/2014/main" val="2808447654"/>
                    </a:ext>
                  </a:extLst>
                </a:gridCol>
                <a:gridCol w="576073">
                  <a:extLst>
                    <a:ext uri="{9D8B030D-6E8A-4147-A177-3AD203B41FA5}">
                      <a16:colId xmlns:a16="http://schemas.microsoft.com/office/drawing/2014/main" val="267423705"/>
                    </a:ext>
                  </a:extLst>
                </a:gridCol>
                <a:gridCol w="576073">
                  <a:extLst>
                    <a:ext uri="{9D8B030D-6E8A-4147-A177-3AD203B41FA5}">
                      <a16:colId xmlns:a16="http://schemas.microsoft.com/office/drawing/2014/main" val="949784784"/>
                    </a:ext>
                  </a:extLst>
                </a:gridCol>
                <a:gridCol w="576073">
                  <a:extLst>
                    <a:ext uri="{9D8B030D-6E8A-4147-A177-3AD203B41FA5}">
                      <a16:colId xmlns:a16="http://schemas.microsoft.com/office/drawing/2014/main" val="1304189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2212006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Telekom MK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15:33:17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a:ln>
                            <a:noFill/>
                          </a:ln>
                          <a:solidFill>
                            <a:prstClr val="black"/>
                          </a:solidFill>
                          <a:effectLst/>
                          <a:uLnTx/>
                          <a:uFillTx/>
                          <a:latin typeface="+mn-lt"/>
                          <a:ea typeface="+mn-ea"/>
                          <a:cs typeface="+mn-cs"/>
                        </a:rPr>
                        <a:t>RK Vardar 1961 повторно се среќава со Елверум на реванш натпревар од ЕХФ Лигата на шампионите 🤾 Дали овој пат ќе победат? Гледајте на најдобрата телевизија, MaxTV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http://www.facebook.com/permalink.php?story_fbid=10158628538090995&amp;id=86689960994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23.03.2021 13:03:23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86689960994_10158628538090995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OwnerPosts</a:t>
                      </a:r>
                    </a:p>
                  </a:txBody>
                  <a:tcPr/>
                </a:tc>
                <a:extLst>
                  <a:ext uri="{0D108BD9-81ED-4DB2-BD59-A6C34878D82A}">
                    <a16:rowId xmlns:a16="http://schemas.microsoft.com/office/drawing/2014/main" val="2216273405"/>
                  </a:ext>
                </a:extLst>
              </a:tr>
            </a:tbl>
          </a:graphicData>
        </a:graphic>
      </p:graphicFrame>
      <p:sp>
        <p:nvSpPr>
          <p:cNvPr id="4" name="Text Placeholder 3">
            <a:extLst>
              <a:ext uri="{FF2B5EF4-FFF2-40B4-BE49-F238E27FC236}">
                <a16:creationId xmlns:a16="http://schemas.microsoft.com/office/drawing/2014/main" id="{41D63CD5-AA9A-4C5F-9716-880B14090F89}"/>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1733963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BD33C-1241-46DD-A144-7BAA225EE260}"/>
              </a:ext>
            </a:extLst>
          </p:cNvPr>
          <p:cNvSpPr>
            <a:spLocks noGrp="1"/>
          </p:cNvSpPr>
          <p:nvPr>
            <p:ph type="title"/>
          </p:nvPr>
        </p:nvSpPr>
        <p:spPr/>
        <p:txBody>
          <a:bodyPr/>
          <a:lstStyle/>
          <a:p>
            <a:r>
              <a:rPr lang="en-US"/>
              <a:t>Facebook DEV Posts Reactions Summary - Owner and User COMBINED | All Pages - 14 of 26</a:t>
            </a:r>
          </a:p>
        </p:txBody>
      </p:sp>
      <p:graphicFrame>
        <p:nvGraphicFramePr>
          <p:cNvPr id="5" name="Table Placeholder 4">
            <a:extLst>
              <a:ext uri="{FF2B5EF4-FFF2-40B4-BE49-F238E27FC236}">
                <a16:creationId xmlns:a16="http://schemas.microsoft.com/office/drawing/2014/main" id="{439D8C23-4187-425C-BA3F-33B59781FBE2}"/>
              </a:ext>
            </a:extLst>
          </p:cNvPr>
          <p:cNvGraphicFramePr>
            <a:graphicFrameLocks noGrp="1"/>
          </p:cNvGraphicFramePr>
          <p:nvPr>
            <p:ph type="tbl" sz="quarter" idx="13"/>
            <p:extLst>
              <p:ext uri="{D42A27DB-BD31-4B8C-83A1-F6EECF244321}">
                <p14:modId xmlns:p14="http://schemas.microsoft.com/office/powerpoint/2010/main" val="822147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3614990000"/>
                    </a:ext>
                  </a:extLst>
                </a:gridCol>
                <a:gridCol w="246888">
                  <a:extLst>
                    <a:ext uri="{9D8B030D-6E8A-4147-A177-3AD203B41FA5}">
                      <a16:colId xmlns:a16="http://schemas.microsoft.com/office/drawing/2014/main" val="733643072"/>
                    </a:ext>
                  </a:extLst>
                </a:gridCol>
                <a:gridCol w="246888">
                  <a:extLst>
                    <a:ext uri="{9D8B030D-6E8A-4147-A177-3AD203B41FA5}">
                      <a16:colId xmlns:a16="http://schemas.microsoft.com/office/drawing/2014/main" val="2040795656"/>
                    </a:ext>
                  </a:extLst>
                </a:gridCol>
                <a:gridCol w="246888">
                  <a:extLst>
                    <a:ext uri="{9D8B030D-6E8A-4147-A177-3AD203B41FA5}">
                      <a16:colId xmlns:a16="http://schemas.microsoft.com/office/drawing/2014/main" val="461141216"/>
                    </a:ext>
                  </a:extLst>
                </a:gridCol>
                <a:gridCol w="246888">
                  <a:extLst>
                    <a:ext uri="{9D8B030D-6E8A-4147-A177-3AD203B41FA5}">
                      <a16:colId xmlns:a16="http://schemas.microsoft.com/office/drawing/2014/main" val="3893144126"/>
                    </a:ext>
                  </a:extLst>
                </a:gridCol>
                <a:gridCol w="246888">
                  <a:extLst>
                    <a:ext uri="{9D8B030D-6E8A-4147-A177-3AD203B41FA5}">
                      <a16:colId xmlns:a16="http://schemas.microsoft.com/office/drawing/2014/main" val="66971222"/>
                    </a:ext>
                  </a:extLst>
                </a:gridCol>
                <a:gridCol w="246888">
                  <a:extLst>
                    <a:ext uri="{9D8B030D-6E8A-4147-A177-3AD203B41FA5}">
                      <a16:colId xmlns:a16="http://schemas.microsoft.com/office/drawing/2014/main" val="3585289832"/>
                    </a:ext>
                  </a:extLst>
                </a:gridCol>
                <a:gridCol w="246888">
                  <a:extLst>
                    <a:ext uri="{9D8B030D-6E8A-4147-A177-3AD203B41FA5}">
                      <a16:colId xmlns:a16="http://schemas.microsoft.com/office/drawing/2014/main" val="3614835040"/>
                    </a:ext>
                  </a:extLst>
                </a:gridCol>
                <a:gridCol w="246888">
                  <a:extLst>
                    <a:ext uri="{9D8B030D-6E8A-4147-A177-3AD203B41FA5}">
                      <a16:colId xmlns:a16="http://schemas.microsoft.com/office/drawing/2014/main" val="1693391876"/>
                    </a:ext>
                  </a:extLst>
                </a:gridCol>
                <a:gridCol w="246888">
                  <a:extLst>
                    <a:ext uri="{9D8B030D-6E8A-4147-A177-3AD203B41FA5}">
                      <a16:colId xmlns:a16="http://schemas.microsoft.com/office/drawing/2014/main" val="3061061681"/>
                    </a:ext>
                  </a:extLst>
                </a:gridCol>
                <a:gridCol w="246888">
                  <a:extLst>
                    <a:ext uri="{9D8B030D-6E8A-4147-A177-3AD203B41FA5}">
                      <a16:colId xmlns:a16="http://schemas.microsoft.com/office/drawing/2014/main" val="3077317321"/>
                    </a:ext>
                  </a:extLst>
                </a:gridCol>
                <a:gridCol w="246888">
                  <a:extLst>
                    <a:ext uri="{9D8B030D-6E8A-4147-A177-3AD203B41FA5}">
                      <a16:colId xmlns:a16="http://schemas.microsoft.com/office/drawing/2014/main" val="901571699"/>
                    </a:ext>
                  </a:extLst>
                </a:gridCol>
                <a:gridCol w="246888">
                  <a:extLst>
                    <a:ext uri="{9D8B030D-6E8A-4147-A177-3AD203B41FA5}">
                      <a16:colId xmlns:a16="http://schemas.microsoft.com/office/drawing/2014/main" val="2613113709"/>
                    </a:ext>
                  </a:extLst>
                </a:gridCol>
                <a:gridCol w="246888">
                  <a:extLst>
                    <a:ext uri="{9D8B030D-6E8A-4147-A177-3AD203B41FA5}">
                      <a16:colId xmlns:a16="http://schemas.microsoft.com/office/drawing/2014/main" val="829441705"/>
                    </a:ext>
                  </a:extLst>
                </a:gridCol>
                <a:gridCol w="246888">
                  <a:extLst>
                    <a:ext uri="{9D8B030D-6E8A-4147-A177-3AD203B41FA5}">
                      <a16:colId xmlns:a16="http://schemas.microsoft.com/office/drawing/2014/main" val="2068144497"/>
                    </a:ext>
                  </a:extLst>
                </a:gridCol>
                <a:gridCol w="246888">
                  <a:extLst>
                    <a:ext uri="{9D8B030D-6E8A-4147-A177-3AD203B41FA5}">
                      <a16:colId xmlns:a16="http://schemas.microsoft.com/office/drawing/2014/main" val="3172984648"/>
                    </a:ext>
                  </a:extLst>
                </a:gridCol>
                <a:gridCol w="246888">
                  <a:extLst>
                    <a:ext uri="{9D8B030D-6E8A-4147-A177-3AD203B41FA5}">
                      <a16:colId xmlns:a16="http://schemas.microsoft.com/office/drawing/2014/main" val="393424956"/>
                    </a:ext>
                  </a:extLst>
                </a:gridCol>
                <a:gridCol w="576073">
                  <a:extLst>
                    <a:ext uri="{9D8B030D-6E8A-4147-A177-3AD203B41FA5}">
                      <a16:colId xmlns:a16="http://schemas.microsoft.com/office/drawing/2014/main" val="1340527847"/>
                    </a:ext>
                  </a:extLst>
                </a:gridCol>
                <a:gridCol w="576073">
                  <a:extLst>
                    <a:ext uri="{9D8B030D-6E8A-4147-A177-3AD203B41FA5}">
                      <a16:colId xmlns:a16="http://schemas.microsoft.com/office/drawing/2014/main" val="3690780889"/>
                    </a:ext>
                  </a:extLst>
                </a:gridCol>
                <a:gridCol w="576073">
                  <a:extLst>
                    <a:ext uri="{9D8B030D-6E8A-4147-A177-3AD203B41FA5}">
                      <a16:colId xmlns:a16="http://schemas.microsoft.com/office/drawing/2014/main" val="3388149011"/>
                    </a:ext>
                  </a:extLst>
                </a:gridCol>
                <a:gridCol w="576073">
                  <a:extLst>
                    <a:ext uri="{9D8B030D-6E8A-4147-A177-3AD203B41FA5}">
                      <a16:colId xmlns:a16="http://schemas.microsoft.com/office/drawing/2014/main" val="278355271"/>
                    </a:ext>
                  </a:extLst>
                </a:gridCol>
                <a:gridCol w="576073">
                  <a:extLst>
                    <a:ext uri="{9D8B030D-6E8A-4147-A177-3AD203B41FA5}">
                      <a16:colId xmlns:a16="http://schemas.microsoft.com/office/drawing/2014/main" val="1757387728"/>
                    </a:ext>
                  </a:extLst>
                </a:gridCol>
                <a:gridCol w="576073">
                  <a:extLst>
                    <a:ext uri="{9D8B030D-6E8A-4147-A177-3AD203B41FA5}">
                      <a16:colId xmlns:a16="http://schemas.microsoft.com/office/drawing/2014/main" val="2625301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4203000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15:21:38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 coverage checker does not work just spinning page since yesterday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http://www.facebook.com/permalink.php?story_fbid=10158137155669385&amp;id=67884984384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16:20:04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15:28:51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67884984384_10158137155669385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UserPosts</a:t>
                      </a:r>
                    </a:p>
                  </a:txBody>
                  <a:tcPr/>
                </a:tc>
                <a:extLst>
                  <a:ext uri="{0D108BD9-81ED-4DB2-BD59-A6C34878D82A}">
                    <a16:rowId xmlns:a16="http://schemas.microsoft.com/office/drawing/2014/main" val="746825160"/>
                  </a:ext>
                </a:extLst>
              </a:tr>
            </a:tbl>
          </a:graphicData>
        </a:graphic>
      </p:graphicFrame>
      <p:sp>
        <p:nvSpPr>
          <p:cNvPr id="4" name="Text Placeholder 3">
            <a:extLst>
              <a:ext uri="{FF2B5EF4-FFF2-40B4-BE49-F238E27FC236}">
                <a16:creationId xmlns:a16="http://schemas.microsoft.com/office/drawing/2014/main" id="{C3FA6454-B714-481C-A530-22EC7F944F34}"/>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2661693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69495-530E-4EAC-BCA8-0339F3205D8F}"/>
              </a:ext>
            </a:extLst>
          </p:cNvPr>
          <p:cNvSpPr>
            <a:spLocks noGrp="1"/>
          </p:cNvSpPr>
          <p:nvPr>
            <p:ph type="title"/>
          </p:nvPr>
        </p:nvSpPr>
        <p:spPr/>
        <p:txBody>
          <a:bodyPr/>
          <a:lstStyle/>
          <a:p>
            <a:r>
              <a:rPr lang="en-US"/>
              <a:t>Facebook DEV Posts Reactions Summary - Owner and User COMBINED | All Pages - 15 of 26</a:t>
            </a:r>
          </a:p>
        </p:txBody>
      </p:sp>
      <p:graphicFrame>
        <p:nvGraphicFramePr>
          <p:cNvPr id="5" name="Table Placeholder 4">
            <a:extLst>
              <a:ext uri="{FF2B5EF4-FFF2-40B4-BE49-F238E27FC236}">
                <a16:creationId xmlns:a16="http://schemas.microsoft.com/office/drawing/2014/main" id="{E0502136-CC25-4DF7-8303-6A17505400E6}"/>
              </a:ext>
            </a:extLst>
          </p:cNvPr>
          <p:cNvGraphicFramePr>
            <a:graphicFrameLocks noGrp="1"/>
          </p:cNvGraphicFramePr>
          <p:nvPr>
            <p:ph type="tbl" sz="quarter" idx="13"/>
            <p:extLst>
              <p:ext uri="{D42A27DB-BD31-4B8C-83A1-F6EECF244321}">
                <p14:modId xmlns:p14="http://schemas.microsoft.com/office/powerpoint/2010/main" val="4196496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2643217459"/>
                    </a:ext>
                  </a:extLst>
                </a:gridCol>
                <a:gridCol w="246888">
                  <a:extLst>
                    <a:ext uri="{9D8B030D-6E8A-4147-A177-3AD203B41FA5}">
                      <a16:colId xmlns:a16="http://schemas.microsoft.com/office/drawing/2014/main" val="3105585964"/>
                    </a:ext>
                  </a:extLst>
                </a:gridCol>
                <a:gridCol w="246888">
                  <a:extLst>
                    <a:ext uri="{9D8B030D-6E8A-4147-A177-3AD203B41FA5}">
                      <a16:colId xmlns:a16="http://schemas.microsoft.com/office/drawing/2014/main" val="2043830346"/>
                    </a:ext>
                  </a:extLst>
                </a:gridCol>
                <a:gridCol w="246888">
                  <a:extLst>
                    <a:ext uri="{9D8B030D-6E8A-4147-A177-3AD203B41FA5}">
                      <a16:colId xmlns:a16="http://schemas.microsoft.com/office/drawing/2014/main" val="806265113"/>
                    </a:ext>
                  </a:extLst>
                </a:gridCol>
                <a:gridCol w="246888">
                  <a:extLst>
                    <a:ext uri="{9D8B030D-6E8A-4147-A177-3AD203B41FA5}">
                      <a16:colId xmlns:a16="http://schemas.microsoft.com/office/drawing/2014/main" val="670033681"/>
                    </a:ext>
                  </a:extLst>
                </a:gridCol>
                <a:gridCol w="246888">
                  <a:extLst>
                    <a:ext uri="{9D8B030D-6E8A-4147-A177-3AD203B41FA5}">
                      <a16:colId xmlns:a16="http://schemas.microsoft.com/office/drawing/2014/main" val="2582704071"/>
                    </a:ext>
                  </a:extLst>
                </a:gridCol>
                <a:gridCol w="246888">
                  <a:extLst>
                    <a:ext uri="{9D8B030D-6E8A-4147-A177-3AD203B41FA5}">
                      <a16:colId xmlns:a16="http://schemas.microsoft.com/office/drawing/2014/main" val="3917632122"/>
                    </a:ext>
                  </a:extLst>
                </a:gridCol>
                <a:gridCol w="246888">
                  <a:extLst>
                    <a:ext uri="{9D8B030D-6E8A-4147-A177-3AD203B41FA5}">
                      <a16:colId xmlns:a16="http://schemas.microsoft.com/office/drawing/2014/main" val="4245338934"/>
                    </a:ext>
                  </a:extLst>
                </a:gridCol>
                <a:gridCol w="246888">
                  <a:extLst>
                    <a:ext uri="{9D8B030D-6E8A-4147-A177-3AD203B41FA5}">
                      <a16:colId xmlns:a16="http://schemas.microsoft.com/office/drawing/2014/main" val="822860360"/>
                    </a:ext>
                  </a:extLst>
                </a:gridCol>
                <a:gridCol w="246888">
                  <a:extLst>
                    <a:ext uri="{9D8B030D-6E8A-4147-A177-3AD203B41FA5}">
                      <a16:colId xmlns:a16="http://schemas.microsoft.com/office/drawing/2014/main" val="3886394447"/>
                    </a:ext>
                  </a:extLst>
                </a:gridCol>
                <a:gridCol w="246888">
                  <a:extLst>
                    <a:ext uri="{9D8B030D-6E8A-4147-A177-3AD203B41FA5}">
                      <a16:colId xmlns:a16="http://schemas.microsoft.com/office/drawing/2014/main" val="3426326853"/>
                    </a:ext>
                  </a:extLst>
                </a:gridCol>
                <a:gridCol w="246888">
                  <a:extLst>
                    <a:ext uri="{9D8B030D-6E8A-4147-A177-3AD203B41FA5}">
                      <a16:colId xmlns:a16="http://schemas.microsoft.com/office/drawing/2014/main" val="486369988"/>
                    </a:ext>
                  </a:extLst>
                </a:gridCol>
                <a:gridCol w="246888">
                  <a:extLst>
                    <a:ext uri="{9D8B030D-6E8A-4147-A177-3AD203B41FA5}">
                      <a16:colId xmlns:a16="http://schemas.microsoft.com/office/drawing/2014/main" val="1291868869"/>
                    </a:ext>
                  </a:extLst>
                </a:gridCol>
                <a:gridCol w="246888">
                  <a:extLst>
                    <a:ext uri="{9D8B030D-6E8A-4147-A177-3AD203B41FA5}">
                      <a16:colId xmlns:a16="http://schemas.microsoft.com/office/drawing/2014/main" val="3277586345"/>
                    </a:ext>
                  </a:extLst>
                </a:gridCol>
                <a:gridCol w="246888">
                  <a:extLst>
                    <a:ext uri="{9D8B030D-6E8A-4147-A177-3AD203B41FA5}">
                      <a16:colId xmlns:a16="http://schemas.microsoft.com/office/drawing/2014/main" val="3767126022"/>
                    </a:ext>
                  </a:extLst>
                </a:gridCol>
                <a:gridCol w="246888">
                  <a:extLst>
                    <a:ext uri="{9D8B030D-6E8A-4147-A177-3AD203B41FA5}">
                      <a16:colId xmlns:a16="http://schemas.microsoft.com/office/drawing/2014/main" val="1422179592"/>
                    </a:ext>
                  </a:extLst>
                </a:gridCol>
                <a:gridCol w="246888">
                  <a:extLst>
                    <a:ext uri="{9D8B030D-6E8A-4147-A177-3AD203B41FA5}">
                      <a16:colId xmlns:a16="http://schemas.microsoft.com/office/drawing/2014/main" val="3752206758"/>
                    </a:ext>
                  </a:extLst>
                </a:gridCol>
                <a:gridCol w="576073">
                  <a:extLst>
                    <a:ext uri="{9D8B030D-6E8A-4147-A177-3AD203B41FA5}">
                      <a16:colId xmlns:a16="http://schemas.microsoft.com/office/drawing/2014/main" val="1569280526"/>
                    </a:ext>
                  </a:extLst>
                </a:gridCol>
                <a:gridCol w="576073">
                  <a:extLst>
                    <a:ext uri="{9D8B030D-6E8A-4147-A177-3AD203B41FA5}">
                      <a16:colId xmlns:a16="http://schemas.microsoft.com/office/drawing/2014/main" val="3734004724"/>
                    </a:ext>
                  </a:extLst>
                </a:gridCol>
                <a:gridCol w="576073">
                  <a:extLst>
                    <a:ext uri="{9D8B030D-6E8A-4147-A177-3AD203B41FA5}">
                      <a16:colId xmlns:a16="http://schemas.microsoft.com/office/drawing/2014/main" val="1970412120"/>
                    </a:ext>
                  </a:extLst>
                </a:gridCol>
                <a:gridCol w="576073">
                  <a:extLst>
                    <a:ext uri="{9D8B030D-6E8A-4147-A177-3AD203B41FA5}">
                      <a16:colId xmlns:a16="http://schemas.microsoft.com/office/drawing/2014/main" val="2573597696"/>
                    </a:ext>
                  </a:extLst>
                </a:gridCol>
                <a:gridCol w="576073">
                  <a:extLst>
                    <a:ext uri="{9D8B030D-6E8A-4147-A177-3AD203B41FA5}">
                      <a16:colId xmlns:a16="http://schemas.microsoft.com/office/drawing/2014/main" val="3214266026"/>
                    </a:ext>
                  </a:extLst>
                </a:gridCol>
                <a:gridCol w="576073">
                  <a:extLst>
                    <a:ext uri="{9D8B030D-6E8A-4147-A177-3AD203B41FA5}">
                      <a16:colId xmlns:a16="http://schemas.microsoft.com/office/drawing/2014/main" val="203117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853657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15:16:56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Please provide the phone number for your department that deal directly with ccs collect.
I have been trying to resolve this issue since October after having absolutely no contact from yourselves regarding an 'outstanding debt'.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http://www.facebook.com/permalink.php?story_fbid=10158137148194385&amp;id=67884984384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22:14:29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21:15:03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67884984384_10158137148194385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UserPosts</a:t>
                      </a:r>
                    </a:p>
                  </a:txBody>
                  <a:tcPr/>
                </a:tc>
                <a:extLst>
                  <a:ext uri="{0D108BD9-81ED-4DB2-BD59-A6C34878D82A}">
                    <a16:rowId xmlns:a16="http://schemas.microsoft.com/office/drawing/2014/main" val="2535863012"/>
                  </a:ext>
                </a:extLst>
              </a:tr>
            </a:tbl>
          </a:graphicData>
        </a:graphic>
      </p:graphicFrame>
      <p:sp>
        <p:nvSpPr>
          <p:cNvPr id="4" name="Text Placeholder 3">
            <a:extLst>
              <a:ext uri="{FF2B5EF4-FFF2-40B4-BE49-F238E27FC236}">
                <a16:creationId xmlns:a16="http://schemas.microsoft.com/office/drawing/2014/main" id="{C4BF0DD6-6B7C-4BE8-87D5-C7517BF873AC}"/>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2834569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E57AD-F7E4-4385-9DD4-DF5B12E3EF17}"/>
              </a:ext>
            </a:extLst>
          </p:cNvPr>
          <p:cNvSpPr>
            <a:spLocks noGrp="1"/>
          </p:cNvSpPr>
          <p:nvPr>
            <p:ph type="title"/>
          </p:nvPr>
        </p:nvSpPr>
        <p:spPr/>
        <p:txBody>
          <a:bodyPr/>
          <a:lstStyle/>
          <a:p>
            <a:r>
              <a:rPr lang="en-US"/>
              <a:t>Facebook DEV Posts Reactions Summary - Owner and User COMBINED | All Pages - 16 of 26</a:t>
            </a:r>
          </a:p>
        </p:txBody>
      </p:sp>
      <p:graphicFrame>
        <p:nvGraphicFramePr>
          <p:cNvPr id="5" name="Table Placeholder 4">
            <a:extLst>
              <a:ext uri="{FF2B5EF4-FFF2-40B4-BE49-F238E27FC236}">
                <a16:creationId xmlns:a16="http://schemas.microsoft.com/office/drawing/2014/main" id="{118EAA9B-FA0B-4700-91F4-EDAD131E17E4}"/>
              </a:ext>
            </a:extLst>
          </p:cNvPr>
          <p:cNvGraphicFramePr>
            <a:graphicFrameLocks noGrp="1"/>
          </p:cNvGraphicFramePr>
          <p:nvPr>
            <p:ph type="tbl" sz="quarter" idx="13"/>
            <p:extLst>
              <p:ext uri="{D42A27DB-BD31-4B8C-83A1-F6EECF244321}">
                <p14:modId xmlns:p14="http://schemas.microsoft.com/office/powerpoint/2010/main" val="1660957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1284969457"/>
                    </a:ext>
                  </a:extLst>
                </a:gridCol>
                <a:gridCol w="246888">
                  <a:extLst>
                    <a:ext uri="{9D8B030D-6E8A-4147-A177-3AD203B41FA5}">
                      <a16:colId xmlns:a16="http://schemas.microsoft.com/office/drawing/2014/main" val="1400086635"/>
                    </a:ext>
                  </a:extLst>
                </a:gridCol>
                <a:gridCol w="246888">
                  <a:extLst>
                    <a:ext uri="{9D8B030D-6E8A-4147-A177-3AD203B41FA5}">
                      <a16:colId xmlns:a16="http://schemas.microsoft.com/office/drawing/2014/main" val="1461093635"/>
                    </a:ext>
                  </a:extLst>
                </a:gridCol>
                <a:gridCol w="246888">
                  <a:extLst>
                    <a:ext uri="{9D8B030D-6E8A-4147-A177-3AD203B41FA5}">
                      <a16:colId xmlns:a16="http://schemas.microsoft.com/office/drawing/2014/main" val="2522854496"/>
                    </a:ext>
                  </a:extLst>
                </a:gridCol>
                <a:gridCol w="246888">
                  <a:extLst>
                    <a:ext uri="{9D8B030D-6E8A-4147-A177-3AD203B41FA5}">
                      <a16:colId xmlns:a16="http://schemas.microsoft.com/office/drawing/2014/main" val="2677535223"/>
                    </a:ext>
                  </a:extLst>
                </a:gridCol>
                <a:gridCol w="246888">
                  <a:extLst>
                    <a:ext uri="{9D8B030D-6E8A-4147-A177-3AD203B41FA5}">
                      <a16:colId xmlns:a16="http://schemas.microsoft.com/office/drawing/2014/main" val="26217990"/>
                    </a:ext>
                  </a:extLst>
                </a:gridCol>
                <a:gridCol w="246888">
                  <a:extLst>
                    <a:ext uri="{9D8B030D-6E8A-4147-A177-3AD203B41FA5}">
                      <a16:colId xmlns:a16="http://schemas.microsoft.com/office/drawing/2014/main" val="1784383439"/>
                    </a:ext>
                  </a:extLst>
                </a:gridCol>
                <a:gridCol w="246888">
                  <a:extLst>
                    <a:ext uri="{9D8B030D-6E8A-4147-A177-3AD203B41FA5}">
                      <a16:colId xmlns:a16="http://schemas.microsoft.com/office/drawing/2014/main" val="2496611656"/>
                    </a:ext>
                  </a:extLst>
                </a:gridCol>
                <a:gridCol w="246888">
                  <a:extLst>
                    <a:ext uri="{9D8B030D-6E8A-4147-A177-3AD203B41FA5}">
                      <a16:colId xmlns:a16="http://schemas.microsoft.com/office/drawing/2014/main" val="3172590119"/>
                    </a:ext>
                  </a:extLst>
                </a:gridCol>
                <a:gridCol w="246888">
                  <a:extLst>
                    <a:ext uri="{9D8B030D-6E8A-4147-A177-3AD203B41FA5}">
                      <a16:colId xmlns:a16="http://schemas.microsoft.com/office/drawing/2014/main" val="392965369"/>
                    </a:ext>
                  </a:extLst>
                </a:gridCol>
                <a:gridCol w="246888">
                  <a:extLst>
                    <a:ext uri="{9D8B030D-6E8A-4147-A177-3AD203B41FA5}">
                      <a16:colId xmlns:a16="http://schemas.microsoft.com/office/drawing/2014/main" val="888609901"/>
                    </a:ext>
                  </a:extLst>
                </a:gridCol>
                <a:gridCol w="246888">
                  <a:extLst>
                    <a:ext uri="{9D8B030D-6E8A-4147-A177-3AD203B41FA5}">
                      <a16:colId xmlns:a16="http://schemas.microsoft.com/office/drawing/2014/main" val="4037350606"/>
                    </a:ext>
                  </a:extLst>
                </a:gridCol>
                <a:gridCol w="246888">
                  <a:extLst>
                    <a:ext uri="{9D8B030D-6E8A-4147-A177-3AD203B41FA5}">
                      <a16:colId xmlns:a16="http://schemas.microsoft.com/office/drawing/2014/main" val="2331290757"/>
                    </a:ext>
                  </a:extLst>
                </a:gridCol>
                <a:gridCol w="246888">
                  <a:extLst>
                    <a:ext uri="{9D8B030D-6E8A-4147-A177-3AD203B41FA5}">
                      <a16:colId xmlns:a16="http://schemas.microsoft.com/office/drawing/2014/main" val="69654442"/>
                    </a:ext>
                  </a:extLst>
                </a:gridCol>
                <a:gridCol w="246888">
                  <a:extLst>
                    <a:ext uri="{9D8B030D-6E8A-4147-A177-3AD203B41FA5}">
                      <a16:colId xmlns:a16="http://schemas.microsoft.com/office/drawing/2014/main" val="3800494787"/>
                    </a:ext>
                  </a:extLst>
                </a:gridCol>
                <a:gridCol w="246888">
                  <a:extLst>
                    <a:ext uri="{9D8B030D-6E8A-4147-A177-3AD203B41FA5}">
                      <a16:colId xmlns:a16="http://schemas.microsoft.com/office/drawing/2014/main" val="208321355"/>
                    </a:ext>
                  </a:extLst>
                </a:gridCol>
                <a:gridCol w="246888">
                  <a:extLst>
                    <a:ext uri="{9D8B030D-6E8A-4147-A177-3AD203B41FA5}">
                      <a16:colId xmlns:a16="http://schemas.microsoft.com/office/drawing/2014/main" val="4169390816"/>
                    </a:ext>
                  </a:extLst>
                </a:gridCol>
                <a:gridCol w="576073">
                  <a:extLst>
                    <a:ext uri="{9D8B030D-6E8A-4147-A177-3AD203B41FA5}">
                      <a16:colId xmlns:a16="http://schemas.microsoft.com/office/drawing/2014/main" val="1117815590"/>
                    </a:ext>
                  </a:extLst>
                </a:gridCol>
                <a:gridCol w="576073">
                  <a:extLst>
                    <a:ext uri="{9D8B030D-6E8A-4147-A177-3AD203B41FA5}">
                      <a16:colId xmlns:a16="http://schemas.microsoft.com/office/drawing/2014/main" val="3798765727"/>
                    </a:ext>
                  </a:extLst>
                </a:gridCol>
                <a:gridCol w="576073">
                  <a:extLst>
                    <a:ext uri="{9D8B030D-6E8A-4147-A177-3AD203B41FA5}">
                      <a16:colId xmlns:a16="http://schemas.microsoft.com/office/drawing/2014/main" val="3606686342"/>
                    </a:ext>
                  </a:extLst>
                </a:gridCol>
                <a:gridCol w="576073">
                  <a:extLst>
                    <a:ext uri="{9D8B030D-6E8A-4147-A177-3AD203B41FA5}">
                      <a16:colId xmlns:a16="http://schemas.microsoft.com/office/drawing/2014/main" val="1406090882"/>
                    </a:ext>
                  </a:extLst>
                </a:gridCol>
                <a:gridCol w="576073">
                  <a:extLst>
                    <a:ext uri="{9D8B030D-6E8A-4147-A177-3AD203B41FA5}">
                      <a16:colId xmlns:a16="http://schemas.microsoft.com/office/drawing/2014/main" val="2636197284"/>
                    </a:ext>
                  </a:extLst>
                </a:gridCol>
                <a:gridCol w="576073">
                  <a:extLst>
                    <a:ext uri="{9D8B030D-6E8A-4147-A177-3AD203B41FA5}">
                      <a16:colId xmlns:a16="http://schemas.microsoft.com/office/drawing/2014/main" val="2575584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743533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14:51:55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When do you know for a FACT that Vodafone are LYING........EVERYTIME they open their mouth on a fone call!! 
. 1You'll get a call back within 48 hours LIE
2. Ring Monday 8.05 well cancel your contract immediately LIE
3 as soon as we get your fone we will cancel the contract LIE it now takes upto 48 hours
4 manager will call you at 5.30pm LIE
OH and I can upgrade my upgrade free of charge to a fone I choose....bet that's a lie too...funnily enough id already told you I was cancelling.....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http://www.facebook.com/permalink.php?story_fbid=10158137115679385&amp;id=67884984384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16:20:04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67884984384_10158137115679385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UserPosts</a:t>
                      </a:r>
                    </a:p>
                  </a:txBody>
                  <a:tcPr/>
                </a:tc>
                <a:extLst>
                  <a:ext uri="{0D108BD9-81ED-4DB2-BD59-A6C34878D82A}">
                    <a16:rowId xmlns:a16="http://schemas.microsoft.com/office/drawing/2014/main" val="3056185183"/>
                  </a:ext>
                </a:extLst>
              </a:tr>
            </a:tbl>
          </a:graphicData>
        </a:graphic>
      </p:graphicFrame>
      <p:sp>
        <p:nvSpPr>
          <p:cNvPr id="4" name="Text Placeholder 3">
            <a:extLst>
              <a:ext uri="{FF2B5EF4-FFF2-40B4-BE49-F238E27FC236}">
                <a16:creationId xmlns:a16="http://schemas.microsoft.com/office/drawing/2014/main" id="{EAF8DD45-F79A-45E1-98A7-138395E02611}"/>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6626412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1BA1F-37EC-48CE-A973-89C90EFA056B}"/>
              </a:ext>
            </a:extLst>
          </p:cNvPr>
          <p:cNvSpPr>
            <a:spLocks noGrp="1"/>
          </p:cNvSpPr>
          <p:nvPr>
            <p:ph type="title"/>
          </p:nvPr>
        </p:nvSpPr>
        <p:spPr/>
        <p:txBody>
          <a:bodyPr/>
          <a:lstStyle/>
          <a:p>
            <a:r>
              <a:rPr lang="en-US"/>
              <a:t>Facebook DEV Posts Reactions Summary - Owner and User COMBINED | All Pages - 17 of 26</a:t>
            </a:r>
          </a:p>
        </p:txBody>
      </p:sp>
      <p:graphicFrame>
        <p:nvGraphicFramePr>
          <p:cNvPr id="5" name="Table Placeholder 4">
            <a:extLst>
              <a:ext uri="{FF2B5EF4-FFF2-40B4-BE49-F238E27FC236}">
                <a16:creationId xmlns:a16="http://schemas.microsoft.com/office/drawing/2014/main" id="{6462C2E7-80F5-427F-B99F-3F4447C536B1}"/>
              </a:ext>
            </a:extLst>
          </p:cNvPr>
          <p:cNvGraphicFramePr>
            <a:graphicFrameLocks noGrp="1"/>
          </p:cNvGraphicFramePr>
          <p:nvPr>
            <p:ph type="tbl" sz="quarter" idx="13"/>
            <p:extLst>
              <p:ext uri="{D42A27DB-BD31-4B8C-83A1-F6EECF244321}">
                <p14:modId xmlns:p14="http://schemas.microsoft.com/office/powerpoint/2010/main" val="827527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3867007698"/>
                    </a:ext>
                  </a:extLst>
                </a:gridCol>
                <a:gridCol w="246888">
                  <a:extLst>
                    <a:ext uri="{9D8B030D-6E8A-4147-A177-3AD203B41FA5}">
                      <a16:colId xmlns:a16="http://schemas.microsoft.com/office/drawing/2014/main" val="3679836028"/>
                    </a:ext>
                  </a:extLst>
                </a:gridCol>
                <a:gridCol w="246888">
                  <a:extLst>
                    <a:ext uri="{9D8B030D-6E8A-4147-A177-3AD203B41FA5}">
                      <a16:colId xmlns:a16="http://schemas.microsoft.com/office/drawing/2014/main" val="1319127064"/>
                    </a:ext>
                  </a:extLst>
                </a:gridCol>
                <a:gridCol w="246888">
                  <a:extLst>
                    <a:ext uri="{9D8B030D-6E8A-4147-A177-3AD203B41FA5}">
                      <a16:colId xmlns:a16="http://schemas.microsoft.com/office/drawing/2014/main" val="187376727"/>
                    </a:ext>
                  </a:extLst>
                </a:gridCol>
                <a:gridCol w="246888">
                  <a:extLst>
                    <a:ext uri="{9D8B030D-6E8A-4147-A177-3AD203B41FA5}">
                      <a16:colId xmlns:a16="http://schemas.microsoft.com/office/drawing/2014/main" val="4285387241"/>
                    </a:ext>
                  </a:extLst>
                </a:gridCol>
                <a:gridCol w="246888">
                  <a:extLst>
                    <a:ext uri="{9D8B030D-6E8A-4147-A177-3AD203B41FA5}">
                      <a16:colId xmlns:a16="http://schemas.microsoft.com/office/drawing/2014/main" val="4133944840"/>
                    </a:ext>
                  </a:extLst>
                </a:gridCol>
                <a:gridCol w="246888">
                  <a:extLst>
                    <a:ext uri="{9D8B030D-6E8A-4147-A177-3AD203B41FA5}">
                      <a16:colId xmlns:a16="http://schemas.microsoft.com/office/drawing/2014/main" val="2848966090"/>
                    </a:ext>
                  </a:extLst>
                </a:gridCol>
                <a:gridCol w="246888">
                  <a:extLst>
                    <a:ext uri="{9D8B030D-6E8A-4147-A177-3AD203B41FA5}">
                      <a16:colId xmlns:a16="http://schemas.microsoft.com/office/drawing/2014/main" val="134411456"/>
                    </a:ext>
                  </a:extLst>
                </a:gridCol>
                <a:gridCol w="246888">
                  <a:extLst>
                    <a:ext uri="{9D8B030D-6E8A-4147-A177-3AD203B41FA5}">
                      <a16:colId xmlns:a16="http://schemas.microsoft.com/office/drawing/2014/main" val="1608100078"/>
                    </a:ext>
                  </a:extLst>
                </a:gridCol>
                <a:gridCol w="246888">
                  <a:extLst>
                    <a:ext uri="{9D8B030D-6E8A-4147-A177-3AD203B41FA5}">
                      <a16:colId xmlns:a16="http://schemas.microsoft.com/office/drawing/2014/main" val="4089068711"/>
                    </a:ext>
                  </a:extLst>
                </a:gridCol>
                <a:gridCol w="246888">
                  <a:extLst>
                    <a:ext uri="{9D8B030D-6E8A-4147-A177-3AD203B41FA5}">
                      <a16:colId xmlns:a16="http://schemas.microsoft.com/office/drawing/2014/main" val="3620017798"/>
                    </a:ext>
                  </a:extLst>
                </a:gridCol>
                <a:gridCol w="246888">
                  <a:extLst>
                    <a:ext uri="{9D8B030D-6E8A-4147-A177-3AD203B41FA5}">
                      <a16:colId xmlns:a16="http://schemas.microsoft.com/office/drawing/2014/main" val="1231704536"/>
                    </a:ext>
                  </a:extLst>
                </a:gridCol>
                <a:gridCol w="246888">
                  <a:extLst>
                    <a:ext uri="{9D8B030D-6E8A-4147-A177-3AD203B41FA5}">
                      <a16:colId xmlns:a16="http://schemas.microsoft.com/office/drawing/2014/main" val="1319077457"/>
                    </a:ext>
                  </a:extLst>
                </a:gridCol>
                <a:gridCol w="246888">
                  <a:extLst>
                    <a:ext uri="{9D8B030D-6E8A-4147-A177-3AD203B41FA5}">
                      <a16:colId xmlns:a16="http://schemas.microsoft.com/office/drawing/2014/main" val="3824238180"/>
                    </a:ext>
                  </a:extLst>
                </a:gridCol>
                <a:gridCol w="246888">
                  <a:extLst>
                    <a:ext uri="{9D8B030D-6E8A-4147-A177-3AD203B41FA5}">
                      <a16:colId xmlns:a16="http://schemas.microsoft.com/office/drawing/2014/main" val="15981008"/>
                    </a:ext>
                  </a:extLst>
                </a:gridCol>
                <a:gridCol w="246888">
                  <a:extLst>
                    <a:ext uri="{9D8B030D-6E8A-4147-A177-3AD203B41FA5}">
                      <a16:colId xmlns:a16="http://schemas.microsoft.com/office/drawing/2014/main" val="3918692149"/>
                    </a:ext>
                  </a:extLst>
                </a:gridCol>
                <a:gridCol w="246888">
                  <a:extLst>
                    <a:ext uri="{9D8B030D-6E8A-4147-A177-3AD203B41FA5}">
                      <a16:colId xmlns:a16="http://schemas.microsoft.com/office/drawing/2014/main" val="4122907561"/>
                    </a:ext>
                  </a:extLst>
                </a:gridCol>
                <a:gridCol w="576073">
                  <a:extLst>
                    <a:ext uri="{9D8B030D-6E8A-4147-A177-3AD203B41FA5}">
                      <a16:colId xmlns:a16="http://schemas.microsoft.com/office/drawing/2014/main" val="3752982073"/>
                    </a:ext>
                  </a:extLst>
                </a:gridCol>
                <a:gridCol w="576073">
                  <a:extLst>
                    <a:ext uri="{9D8B030D-6E8A-4147-A177-3AD203B41FA5}">
                      <a16:colId xmlns:a16="http://schemas.microsoft.com/office/drawing/2014/main" val="367729545"/>
                    </a:ext>
                  </a:extLst>
                </a:gridCol>
                <a:gridCol w="576073">
                  <a:extLst>
                    <a:ext uri="{9D8B030D-6E8A-4147-A177-3AD203B41FA5}">
                      <a16:colId xmlns:a16="http://schemas.microsoft.com/office/drawing/2014/main" val="3905333138"/>
                    </a:ext>
                  </a:extLst>
                </a:gridCol>
                <a:gridCol w="576073">
                  <a:extLst>
                    <a:ext uri="{9D8B030D-6E8A-4147-A177-3AD203B41FA5}">
                      <a16:colId xmlns:a16="http://schemas.microsoft.com/office/drawing/2014/main" val="1128063235"/>
                    </a:ext>
                  </a:extLst>
                </a:gridCol>
                <a:gridCol w="576073">
                  <a:extLst>
                    <a:ext uri="{9D8B030D-6E8A-4147-A177-3AD203B41FA5}">
                      <a16:colId xmlns:a16="http://schemas.microsoft.com/office/drawing/2014/main" val="690846226"/>
                    </a:ext>
                  </a:extLst>
                </a:gridCol>
                <a:gridCol w="576073">
                  <a:extLst>
                    <a:ext uri="{9D8B030D-6E8A-4147-A177-3AD203B41FA5}">
                      <a16:colId xmlns:a16="http://schemas.microsoft.com/office/drawing/2014/main" val="1454576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4013971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14:42:31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It's up and down. despite a new more expensive package!!!!  Where is vodaphone internet?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http://www.facebook.com/permalink.php?story_fbid=10158137099474385&amp;id=67884984384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16:20:04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15:13:25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67884984384_10158137099474385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UserPosts</a:t>
                      </a:r>
                    </a:p>
                  </a:txBody>
                  <a:tcPr/>
                </a:tc>
                <a:extLst>
                  <a:ext uri="{0D108BD9-81ED-4DB2-BD59-A6C34878D82A}">
                    <a16:rowId xmlns:a16="http://schemas.microsoft.com/office/drawing/2014/main" val="1084335120"/>
                  </a:ext>
                </a:extLst>
              </a:tr>
            </a:tbl>
          </a:graphicData>
        </a:graphic>
      </p:graphicFrame>
      <p:sp>
        <p:nvSpPr>
          <p:cNvPr id="4" name="Text Placeholder 3">
            <a:extLst>
              <a:ext uri="{FF2B5EF4-FFF2-40B4-BE49-F238E27FC236}">
                <a16:creationId xmlns:a16="http://schemas.microsoft.com/office/drawing/2014/main" id="{D1B10038-3326-42FD-960F-F4F795A9638D}"/>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3711618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22120-D43F-44E3-9EC9-96775AA57E2E}"/>
              </a:ext>
            </a:extLst>
          </p:cNvPr>
          <p:cNvSpPr>
            <a:spLocks noGrp="1"/>
          </p:cNvSpPr>
          <p:nvPr>
            <p:ph type="title"/>
          </p:nvPr>
        </p:nvSpPr>
        <p:spPr/>
        <p:txBody>
          <a:bodyPr/>
          <a:lstStyle/>
          <a:p>
            <a:r>
              <a:rPr lang="en-US"/>
              <a:t>Facebook DEV Posts Reactions Summary - Owner and User COMBINED | All Pages - 18 of 26</a:t>
            </a:r>
          </a:p>
        </p:txBody>
      </p:sp>
      <p:graphicFrame>
        <p:nvGraphicFramePr>
          <p:cNvPr id="5" name="Table Placeholder 4">
            <a:extLst>
              <a:ext uri="{FF2B5EF4-FFF2-40B4-BE49-F238E27FC236}">
                <a16:creationId xmlns:a16="http://schemas.microsoft.com/office/drawing/2014/main" id="{04118E71-E405-4A47-9181-E0C7C13DC449}"/>
              </a:ext>
            </a:extLst>
          </p:cNvPr>
          <p:cNvGraphicFramePr>
            <a:graphicFrameLocks noGrp="1"/>
          </p:cNvGraphicFramePr>
          <p:nvPr>
            <p:ph type="tbl" sz="quarter" idx="13"/>
            <p:extLst>
              <p:ext uri="{D42A27DB-BD31-4B8C-83A1-F6EECF244321}">
                <p14:modId xmlns:p14="http://schemas.microsoft.com/office/powerpoint/2010/main" val="1177932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208483962"/>
                    </a:ext>
                  </a:extLst>
                </a:gridCol>
                <a:gridCol w="246888">
                  <a:extLst>
                    <a:ext uri="{9D8B030D-6E8A-4147-A177-3AD203B41FA5}">
                      <a16:colId xmlns:a16="http://schemas.microsoft.com/office/drawing/2014/main" val="1124326634"/>
                    </a:ext>
                  </a:extLst>
                </a:gridCol>
                <a:gridCol w="246888">
                  <a:extLst>
                    <a:ext uri="{9D8B030D-6E8A-4147-A177-3AD203B41FA5}">
                      <a16:colId xmlns:a16="http://schemas.microsoft.com/office/drawing/2014/main" val="1564392579"/>
                    </a:ext>
                  </a:extLst>
                </a:gridCol>
                <a:gridCol w="246888">
                  <a:extLst>
                    <a:ext uri="{9D8B030D-6E8A-4147-A177-3AD203B41FA5}">
                      <a16:colId xmlns:a16="http://schemas.microsoft.com/office/drawing/2014/main" val="1853363050"/>
                    </a:ext>
                  </a:extLst>
                </a:gridCol>
                <a:gridCol w="246888">
                  <a:extLst>
                    <a:ext uri="{9D8B030D-6E8A-4147-A177-3AD203B41FA5}">
                      <a16:colId xmlns:a16="http://schemas.microsoft.com/office/drawing/2014/main" val="1767481492"/>
                    </a:ext>
                  </a:extLst>
                </a:gridCol>
                <a:gridCol w="246888">
                  <a:extLst>
                    <a:ext uri="{9D8B030D-6E8A-4147-A177-3AD203B41FA5}">
                      <a16:colId xmlns:a16="http://schemas.microsoft.com/office/drawing/2014/main" val="1874755027"/>
                    </a:ext>
                  </a:extLst>
                </a:gridCol>
                <a:gridCol w="246888">
                  <a:extLst>
                    <a:ext uri="{9D8B030D-6E8A-4147-A177-3AD203B41FA5}">
                      <a16:colId xmlns:a16="http://schemas.microsoft.com/office/drawing/2014/main" val="2743743544"/>
                    </a:ext>
                  </a:extLst>
                </a:gridCol>
                <a:gridCol w="246888">
                  <a:extLst>
                    <a:ext uri="{9D8B030D-6E8A-4147-A177-3AD203B41FA5}">
                      <a16:colId xmlns:a16="http://schemas.microsoft.com/office/drawing/2014/main" val="1267715470"/>
                    </a:ext>
                  </a:extLst>
                </a:gridCol>
                <a:gridCol w="246888">
                  <a:extLst>
                    <a:ext uri="{9D8B030D-6E8A-4147-A177-3AD203B41FA5}">
                      <a16:colId xmlns:a16="http://schemas.microsoft.com/office/drawing/2014/main" val="2429766734"/>
                    </a:ext>
                  </a:extLst>
                </a:gridCol>
                <a:gridCol w="246888">
                  <a:extLst>
                    <a:ext uri="{9D8B030D-6E8A-4147-A177-3AD203B41FA5}">
                      <a16:colId xmlns:a16="http://schemas.microsoft.com/office/drawing/2014/main" val="3944090483"/>
                    </a:ext>
                  </a:extLst>
                </a:gridCol>
                <a:gridCol w="246888">
                  <a:extLst>
                    <a:ext uri="{9D8B030D-6E8A-4147-A177-3AD203B41FA5}">
                      <a16:colId xmlns:a16="http://schemas.microsoft.com/office/drawing/2014/main" val="2440339858"/>
                    </a:ext>
                  </a:extLst>
                </a:gridCol>
                <a:gridCol w="246888">
                  <a:extLst>
                    <a:ext uri="{9D8B030D-6E8A-4147-A177-3AD203B41FA5}">
                      <a16:colId xmlns:a16="http://schemas.microsoft.com/office/drawing/2014/main" val="1633401052"/>
                    </a:ext>
                  </a:extLst>
                </a:gridCol>
                <a:gridCol w="246888">
                  <a:extLst>
                    <a:ext uri="{9D8B030D-6E8A-4147-A177-3AD203B41FA5}">
                      <a16:colId xmlns:a16="http://schemas.microsoft.com/office/drawing/2014/main" val="4106931445"/>
                    </a:ext>
                  </a:extLst>
                </a:gridCol>
                <a:gridCol w="246888">
                  <a:extLst>
                    <a:ext uri="{9D8B030D-6E8A-4147-A177-3AD203B41FA5}">
                      <a16:colId xmlns:a16="http://schemas.microsoft.com/office/drawing/2014/main" val="3316082721"/>
                    </a:ext>
                  </a:extLst>
                </a:gridCol>
                <a:gridCol w="246888">
                  <a:extLst>
                    <a:ext uri="{9D8B030D-6E8A-4147-A177-3AD203B41FA5}">
                      <a16:colId xmlns:a16="http://schemas.microsoft.com/office/drawing/2014/main" val="457565909"/>
                    </a:ext>
                  </a:extLst>
                </a:gridCol>
                <a:gridCol w="246888">
                  <a:extLst>
                    <a:ext uri="{9D8B030D-6E8A-4147-A177-3AD203B41FA5}">
                      <a16:colId xmlns:a16="http://schemas.microsoft.com/office/drawing/2014/main" val="227011377"/>
                    </a:ext>
                  </a:extLst>
                </a:gridCol>
                <a:gridCol w="246888">
                  <a:extLst>
                    <a:ext uri="{9D8B030D-6E8A-4147-A177-3AD203B41FA5}">
                      <a16:colId xmlns:a16="http://schemas.microsoft.com/office/drawing/2014/main" val="476779305"/>
                    </a:ext>
                  </a:extLst>
                </a:gridCol>
                <a:gridCol w="576073">
                  <a:extLst>
                    <a:ext uri="{9D8B030D-6E8A-4147-A177-3AD203B41FA5}">
                      <a16:colId xmlns:a16="http://schemas.microsoft.com/office/drawing/2014/main" val="2265190708"/>
                    </a:ext>
                  </a:extLst>
                </a:gridCol>
                <a:gridCol w="576073">
                  <a:extLst>
                    <a:ext uri="{9D8B030D-6E8A-4147-A177-3AD203B41FA5}">
                      <a16:colId xmlns:a16="http://schemas.microsoft.com/office/drawing/2014/main" val="3165458976"/>
                    </a:ext>
                  </a:extLst>
                </a:gridCol>
                <a:gridCol w="576073">
                  <a:extLst>
                    <a:ext uri="{9D8B030D-6E8A-4147-A177-3AD203B41FA5}">
                      <a16:colId xmlns:a16="http://schemas.microsoft.com/office/drawing/2014/main" val="2910308032"/>
                    </a:ext>
                  </a:extLst>
                </a:gridCol>
                <a:gridCol w="576073">
                  <a:extLst>
                    <a:ext uri="{9D8B030D-6E8A-4147-A177-3AD203B41FA5}">
                      <a16:colId xmlns:a16="http://schemas.microsoft.com/office/drawing/2014/main" val="3549080509"/>
                    </a:ext>
                  </a:extLst>
                </a:gridCol>
                <a:gridCol w="576073">
                  <a:extLst>
                    <a:ext uri="{9D8B030D-6E8A-4147-A177-3AD203B41FA5}">
                      <a16:colId xmlns:a16="http://schemas.microsoft.com/office/drawing/2014/main" val="408199783"/>
                    </a:ext>
                  </a:extLst>
                </a:gridCol>
                <a:gridCol w="576073">
                  <a:extLst>
                    <a:ext uri="{9D8B030D-6E8A-4147-A177-3AD203B41FA5}">
                      <a16:colId xmlns:a16="http://schemas.microsoft.com/office/drawing/2014/main" val="3460783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964081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14:24:27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Someone stole my phone last Sunday and called Vodafone CS, it has been over 4 days my SIM card replacement still hasn't arrived! Apple sent my new phone next day. 
Vodafone online doesn't help as it asks me to call when I don't even have a phone!
What kind of efficiency is that? How do Vodafone deal with emergency like stolen phone &amp; SIM card when all the stores are closed????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http://www.facebook.com/permalink.php?story_fbid=10158137065754385&amp;id=67884984384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16:20:04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14:38:11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67884984384_10158137065754385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UserPosts</a:t>
                      </a:r>
                    </a:p>
                  </a:txBody>
                  <a:tcPr/>
                </a:tc>
                <a:extLst>
                  <a:ext uri="{0D108BD9-81ED-4DB2-BD59-A6C34878D82A}">
                    <a16:rowId xmlns:a16="http://schemas.microsoft.com/office/drawing/2014/main" val="1122847938"/>
                  </a:ext>
                </a:extLst>
              </a:tr>
            </a:tbl>
          </a:graphicData>
        </a:graphic>
      </p:graphicFrame>
      <p:sp>
        <p:nvSpPr>
          <p:cNvPr id="4" name="Text Placeholder 3">
            <a:extLst>
              <a:ext uri="{FF2B5EF4-FFF2-40B4-BE49-F238E27FC236}">
                <a16:creationId xmlns:a16="http://schemas.microsoft.com/office/drawing/2014/main" id="{720992D4-0C50-425D-935F-8A42D464C888}"/>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4000223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3D137-AA1D-46C9-8F55-C0B4D0F36696}"/>
              </a:ext>
            </a:extLst>
          </p:cNvPr>
          <p:cNvSpPr>
            <a:spLocks noGrp="1"/>
          </p:cNvSpPr>
          <p:nvPr>
            <p:ph type="title"/>
          </p:nvPr>
        </p:nvSpPr>
        <p:spPr/>
        <p:txBody>
          <a:bodyPr/>
          <a:lstStyle/>
          <a:p>
            <a:r>
              <a:rPr lang="en-US"/>
              <a:t>Facebook DEV Posts Reactions Summary - Owner and User COMBINED | All Pages - 19 of 26</a:t>
            </a:r>
          </a:p>
        </p:txBody>
      </p:sp>
      <p:graphicFrame>
        <p:nvGraphicFramePr>
          <p:cNvPr id="5" name="Table Placeholder 4">
            <a:extLst>
              <a:ext uri="{FF2B5EF4-FFF2-40B4-BE49-F238E27FC236}">
                <a16:creationId xmlns:a16="http://schemas.microsoft.com/office/drawing/2014/main" id="{3DE014A2-FF00-4B41-8F3D-4913B274FA1E}"/>
              </a:ext>
            </a:extLst>
          </p:cNvPr>
          <p:cNvGraphicFramePr>
            <a:graphicFrameLocks noGrp="1"/>
          </p:cNvGraphicFramePr>
          <p:nvPr>
            <p:ph type="tbl" sz="quarter" idx="13"/>
            <p:extLst>
              <p:ext uri="{D42A27DB-BD31-4B8C-83A1-F6EECF244321}">
                <p14:modId xmlns:p14="http://schemas.microsoft.com/office/powerpoint/2010/main" val="384218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695899486"/>
                    </a:ext>
                  </a:extLst>
                </a:gridCol>
                <a:gridCol w="246888">
                  <a:extLst>
                    <a:ext uri="{9D8B030D-6E8A-4147-A177-3AD203B41FA5}">
                      <a16:colId xmlns:a16="http://schemas.microsoft.com/office/drawing/2014/main" val="3226434247"/>
                    </a:ext>
                  </a:extLst>
                </a:gridCol>
                <a:gridCol w="246888">
                  <a:extLst>
                    <a:ext uri="{9D8B030D-6E8A-4147-A177-3AD203B41FA5}">
                      <a16:colId xmlns:a16="http://schemas.microsoft.com/office/drawing/2014/main" val="1934214040"/>
                    </a:ext>
                  </a:extLst>
                </a:gridCol>
                <a:gridCol w="246888">
                  <a:extLst>
                    <a:ext uri="{9D8B030D-6E8A-4147-A177-3AD203B41FA5}">
                      <a16:colId xmlns:a16="http://schemas.microsoft.com/office/drawing/2014/main" val="2362228146"/>
                    </a:ext>
                  </a:extLst>
                </a:gridCol>
                <a:gridCol w="246888">
                  <a:extLst>
                    <a:ext uri="{9D8B030D-6E8A-4147-A177-3AD203B41FA5}">
                      <a16:colId xmlns:a16="http://schemas.microsoft.com/office/drawing/2014/main" val="565756896"/>
                    </a:ext>
                  </a:extLst>
                </a:gridCol>
                <a:gridCol w="246888">
                  <a:extLst>
                    <a:ext uri="{9D8B030D-6E8A-4147-A177-3AD203B41FA5}">
                      <a16:colId xmlns:a16="http://schemas.microsoft.com/office/drawing/2014/main" val="141427630"/>
                    </a:ext>
                  </a:extLst>
                </a:gridCol>
                <a:gridCol w="246888">
                  <a:extLst>
                    <a:ext uri="{9D8B030D-6E8A-4147-A177-3AD203B41FA5}">
                      <a16:colId xmlns:a16="http://schemas.microsoft.com/office/drawing/2014/main" val="4004280225"/>
                    </a:ext>
                  </a:extLst>
                </a:gridCol>
                <a:gridCol w="246888">
                  <a:extLst>
                    <a:ext uri="{9D8B030D-6E8A-4147-A177-3AD203B41FA5}">
                      <a16:colId xmlns:a16="http://schemas.microsoft.com/office/drawing/2014/main" val="2960986506"/>
                    </a:ext>
                  </a:extLst>
                </a:gridCol>
                <a:gridCol w="246888">
                  <a:extLst>
                    <a:ext uri="{9D8B030D-6E8A-4147-A177-3AD203B41FA5}">
                      <a16:colId xmlns:a16="http://schemas.microsoft.com/office/drawing/2014/main" val="2470145108"/>
                    </a:ext>
                  </a:extLst>
                </a:gridCol>
                <a:gridCol w="246888">
                  <a:extLst>
                    <a:ext uri="{9D8B030D-6E8A-4147-A177-3AD203B41FA5}">
                      <a16:colId xmlns:a16="http://schemas.microsoft.com/office/drawing/2014/main" val="3396670244"/>
                    </a:ext>
                  </a:extLst>
                </a:gridCol>
                <a:gridCol w="246888">
                  <a:extLst>
                    <a:ext uri="{9D8B030D-6E8A-4147-A177-3AD203B41FA5}">
                      <a16:colId xmlns:a16="http://schemas.microsoft.com/office/drawing/2014/main" val="3524759482"/>
                    </a:ext>
                  </a:extLst>
                </a:gridCol>
                <a:gridCol w="246888">
                  <a:extLst>
                    <a:ext uri="{9D8B030D-6E8A-4147-A177-3AD203B41FA5}">
                      <a16:colId xmlns:a16="http://schemas.microsoft.com/office/drawing/2014/main" val="4294922647"/>
                    </a:ext>
                  </a:extLst>
                </a:gridCol>
                <a:gridCol w="246888">
                  <a:extLst>
                    <a:ext uri="{9D8B030D-6E8A-4147-A177-3AD203B41FA5}">
                      <a16:colId xmlns:a16="http://schemas.microsoft.com/office/drawing/2014/main" val="3670971831"/>
                    </a:ext>
                  </a:extLst>
                </a:gridCol>
                <a:gridCol w="246888">
                  <a:extLst>
                    <a:ext uri="{9D8B030D-6E8A-4147-A177-3AD203B41FA5}">
                      <a16:colId xmlns:a16="http://schemas.microsoft.com/office/drawing/2014/main" val="1309782428"/>
                    </a:ext>
                  </a:extLst>
                </a:gridCol>
                <a:gridCol w="246888">
                  <a:extLst>
                    <a:ext uri="{9D8B030D-6E8A-4147-A177-3AD203B41FA5}">
                      <a16:colId xmlns:a16="http://schemas.microsoft.com/office/drawing/2014/main" val="1695711751"/>
                    </a:ext>
                  </a:extLst>
                </a:gridCol>
                <a:gridCol w="246888">
                  <a:extLst>
                    <a:ext uri="{9D8B030D-6E8A-4147-A177-3AD203B41FA5}">
                      <a16:colId xmlns:a16="http://schemas.microsoft.com/office/drawing/2014/main" val="795700962"/>
                    </a:ext>
                  </a:extLst>
                </a:gridCol>
                <a:gridCol w="246888">
                  <a:extLst>
                    <a:ext uri="{9D8B030D-6E8A-4147-A177-3AD203B41FA5}">
                      <a16:colId xmlns:a16="http://schemas.microsoft.com/office/drawing/2014/main" val="3978420397"/>
                    </a:ext>
                  </a:extLst>
                </a:gridCol>
                <a:gridCol w="576073">
                  <a:extLst>
                    <a:ext uri="{9D8B030D-6E8A-4147-A177-3AD203B41FA5}">
                      <a16:colId xmlns:a16="http://schemas.microsoft.com/office/drawing/2014/main" val="480229942"/>
                    </a:ext>
                  </a:extLst>
                </a:gridCol>
                <a:gridCol w="576073">
                  <a:extLst>
                    <a:ext uri="{9D8B030D-6E8A-4147-A177-3AD203B41FA5}">
                      <a16:colId xmlns:a16="http://schemas.microsoft.com/office/drawing/2014/main" val="1380288336"/>
                    </a:ext>
                  </a:extLst>
                </a:gridCol>
                <a:gridCol w="576073">
                  <a:extLst>
                    <a:ext uri="{9D8B030D-6E8A-4147-A177-3AD203B41FA5}">
                      <a16:colId xmlns:a16="http://schemas.microsoft.com/office/drawing/2014/main" val="1594354963"/>
                    </a:ext>
                  </a:extLst>
                </a:gridCol>
                <a:gridCol w="576073">
                  <a:extLst>
                    <a:ext uri="{9D8B030D-6E8A-4147-A177-3AD203B41FA5}">
                      <a16:colId xmlns:a16="http://schemas.microsoft.com/office/drawing/2014/main" val="1787012120"/>
                    </a:ext>
                  </a:extLst>
                </a:gridCol>
                <a:gridCol w="576073">
                  <a:extLst>
                    <a:ext uri="{9D8B030D-6E8A-4147-A177-3AD203B41FA5}">
                      <a16:colId xmlns:a16="http://schemas.microsoft.com/office/drawing/2014/main" val="614393676"/>
                    </a:ext>
                  </a:extLst>
                </a:gridCol>
                <a:gridCol w="576073">
                  <a:extLst>
                    <a:ext uri="{9D8B030D-6E8A-4147-A177-3AD203B41FA5}">
                      <a16:colId xmlns:a16="http://schemas.microsoft.com/office/drawing/2014/main" val="2777418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3344051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Telekom MK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14:00:00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a:ln>
                            <a:noFill/>
                          </a:ln>
                          <a:solidFill>
                            <a:prstClr val="black"/>
                          </a:solidFill>
                          <a:effectLst/>
                          <a:uLnTx/>
                          <a:uFillTx/>
                          <a:latin typeface="+mn-lt"/>
                          <a:ea typeface="+mn-ea"/>
                          <a:cs typeface="+mn-cs"/>
                        </a:rPr>
                        <a:t>Подготвени сте за навивање? Вечерва во 21 часот, на Arena Sport каналите гледаме возбудливи натпревари од УЕФА Лигата на шампиони и навиваме за нашите фаворити ⚽📲 https://bit.ly/3khW4t8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http://www.facebook.com/permalink.php?story_fbid=10158628373110995&amp;id=86689960994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23.03.2021 13:03:23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86689960994_10158628373110995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OwnerPosts</a:t>
                      </a:r>
                    </a:p>
                  </a:txBody>
                  <a:tcPr/>
                </a:tc>
                <a:extLst>
                  <a:ext uri="{0D108BD9-81ED-4DB2-BD59-A6C34878D82A}">
                    <a16:rowId xmlns:a16="http://schemas.microsoft.com/office/drawing/2014/main" val="503604486"/>
                  </a:ext>
                </a:extLst>
              </a:tr>
            </a:tbl>
          </a:graphicData>
        </a:graphic>
      </p:graphicFrame>
      <p:sp>
        <p:nvSpPr>
          <p:cNvPr id="4" name="Text Placeholder 3">
            <a:extLst>
              <a:ext uri="{FF2B5EF4-FFF2-40B4-BE49-F238E27FC236}">
                <a16:creationId xmlns:a16="http://schemas.microsoft.com/office/drawing/2014/main" id="{055F7CE9-1343-4A2C-9DC8-AA215A8CAB28}"/>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35582415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82DEB-B5CF-4AD3-9E0C-EDD924B6DCD0}"/>
              </a:ext>
            </a:extLst>
          </p:cNvPr>
          <p:cNvSpPr>
            <a:spLocks noGrp="1"/>
          </p:cNvSpPr>
          <p:nvPr>
            <p:ph type="title"/>
          </p:nvPr>
        </p:nvSpPr>
        <p:spPr/>
        <p:txBody>
          <a:bodyPr/>
          <a:lstStyle/>
          <a:p>
            <a:r>
              <a:rPr lang="en-US"/>
              <a:t>Facebook DEV Posts Reactions Summary - Owner and User COMBINED | All Pages - 20 of 26</a:t>
            </a:r>
          </a:p>
        </p:txBody>
      </p:sp>
      <p:graphicFrame>
        <p:nvGraphicFramePr>
          <p:cNvPr id="5" name="Table Placeholder 4">
            <a:extLst>
              <a:ext uri="{FF2B5EF4-FFF2-40B4-BE49-F238E27FC236}">
                <a16:creationId xmlns:a16="http://schemas.microsoft.com/office/drawing/2014/main" id="{8D14E1E3-F70E-435E-98EE-D5394CAEBA56}"/>
              </a:ext>
            </a:extLst>
          </p:cNvPr>
          <p:cNvGraphicFramePr>
            <a:graphicFrameLocks noGrp="1"/>
          </p:cNvGraphicFramePr>
          <p:nvPr>
            <p:ph type="tbl" sz="quarter" idx="13"/>
            <p:extLst>
              <p:ext uri="{D42A27DB-BD31-4B8C-83A1-F6EECF244321}">
                <p14:modId xmlns:p14="http://schemas.microsoft.com/office/powerpoint/2010/main" val="2445137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1825655456"/>
                    </a:ext>
                  </a:extLst>
                </a:gridCol>
                <a:gridCol w="246888">
                  <a:extLst>
                    <a:ext uri="{9D8B030D-6E8A-4147-A177-3AD203B41FA5}">
                      <a16:colId xmlns:a16="http://schemas.microsoft.com/office/drawing/2014/main" val="455446954"/>
                    </a:ext>
                  </a:extLst>
                </a:gridCol>
                <a:gridCol w="246888">
                  <a:extLst>
                    <a:ext uri="{9D8B030D-6E8A-4147-A177-3AD203B41FA5}">
                      <a16:colId xmlns:a16="http://schemas.microsoft.com/office/drawing/2014/main" val="3164739470"/>
                    </a:ext>
                  </a:extLst>
                </a:gridCol>
                <a:gridCol w="246888">
                  <a:extLst>
                    <a:ext uri="{9D8B030D-6E8A-4147-A177-3AD203B41FA5}">
                      <a16:colId xmlns:a16="http://schemas.microsoft.com/office/drawing/2014/main" val="3990294634"/>
                    </a:ext>
                  </a:extLst>
                </a:gridCol>
                <a:gridCol w="246888">
                  <a:extLst>
                    <a:ext uri="{9D8B030D-6E8A-4147-A177-3AD203B41FA5}">
                      <a16:colId xmlns:a16="http://schemas.microsoft.com/office/drawing/2014/main" val="2018506848"/>
                    </a:ext>
                  </a:extLst>
                </a:gridCol>
                <a:gridCol w="246888">
                  <a:extLst>
                    <a:ext uri="{9D8B030D-6E8A-4147-A177-3AD203B41FA5}">
                      <a16:colId xmlns:a16="http://schemas.microsoft.com/office/drawing/2014/main" val="1727256335"/>
                    </a:ext>
                  </a:extLst>
                </a:gridCol>
                <a:gridCol w="246888">
                  <a:extLst>
                    <a:ext uri="{9D8B030D-6E8A-4147-A177-3AD203B41FA5}">
                      <a16:colId xmlns:a16="http://schemas.microsoft.com/office/drawing/2014/main" val="897202958"/>
                    </a:ext>
                  </a:extLst>
                </a:gridCol>
                <a:gridCol w="246888">
                  <a:extLst>
                    <a:ext uri="{9D8B030D-6E8A-4147-A177-3AD203B41FA5}">
                      <a16:colId xmlns:a16="http://schemas.microsoft.com/office/drawing/2014/main" val="3285165863"/>
                    </a:ext>
                  </a:extLst>
                </a:gridCol>
                <a:gridCol w="246888">
                  <a:extLst>
                    <a:ext uri="{9D8B030D-6E8A-4147-A177-3AD203B41FA5}">
                      <a16:colId xmlns:a16="http://schemas.microsoft.com/office/drawing/2014/main" val="3558295501"/>
                    </a:ext>
                  </a:extLst>
                </a:gridCol>
                <a:gridCol w="246888">
                  <a:extLst>
                    <a:ext uri="{9D8B030D-6E8A-4147-A177-3AD203B41FA5}">
                      <a16:colId xmlns:a16="http://schemas.microsoft.com/office/drawing/2014/main" val="2868348011"/>
                    </a:ext>
                  </a:extLst>
                </a:gridCol>
                <a:gridCol w="246888">
                  <a:extLst>
                    <a:ext uri="{9D8B030D-6E8A-4147-A177-3AD203B41FA5}">
                      <a16:colId xmlns:a16="http://schemas.microsoft.com/office/drawing/2014/main" val="737201622"/>
                    </a:ext>
                  </a:extLst>
                </a:gridCol>
                <a:gridCol w="246888">
                  <a:extLst>
                    <a:ext uri="{9D8B030D-6E8A-4147-A177-3AD203B41FA5}">
                      <a16:colId xmlns:a16="http://schemas.microsoft.com/office/drawing/2014/main" val="513581121"/>
                    </a:ext>
                  </a:extLst>
                </a:gridCol>
                <a:gridCol w="246888">
                  <a:extLst>
                    <a:ext uri="{9D8B030D-6E8A-4147-A177-3AD203B41FA5}">
                      <a16:colId xmlns:a16="http://schemas.microsoft.com/office/drawing/2014/main" val="455181843"/>
                    </a:ext>
                  </a:extLst>
                </a:gridCol>
                <a:gridCol w="246888">
                  <a:extLst>
                    <a:ext uri="{9D8B030D-6E8A-4147-A177-3AD203B41FA5}">
                      <a16:colId xmlns:a16="http://schemas.microsoft.com/office/drawing/2014/main" val="1331762661"/>
                    </a:ext>
                  </a:extLst>
                </a:gridCol>
                <a:gridCol w="246888">
                  <a:extLst>
                    <a:ext uri="{9D8B030D-6E8A-4147-A177-3AD203B41FA5}">
                      <a16:colId xmlns:a16="http://schemas.microsoft.com/office/drawing/2014/main" val="3593995891"/>
                    </a:ext>
                  </a:extLst>
                </a:gridCol>
                <a:gridCol w="246888">
                  <a:extLst>
                    <a:ext uri="{9D8B030D-6E8A-4147-A177-3AD203B41FA5}">
                      <a16:colId xmlns:a16="http://schemas.microsoft.com/office/drawing/2014/main" val="3754094546"/>
                    </a:ext>
                  </a:extLst>
                </a:gridCol>
                <a:gridCol w="246888">
                  <a:extLst>
                    <a:ext uri="{9D8B030D-6E8A-4147-A177-3AD203B41FA5}">
                      <a16:colId xmlns:a16="http://schemas.microsoft.com/office/drawing/2014/main" val="573694198"/>
                    </a:ext>
                  </a:extLst>
                </a:gridCol>
                <a:gridCol w="576073">
                  <a:extLst>
                    <a:ext uri="{9D8B030D-6E8A-4147-A177-3AD203B41FA5}">
                      <a16:colId xmlns:a16="http://schemas.microsoft.com/office/drawing/2014/main" val="23362602"/>
                    </a:ext>
                  </a:extLst>
                </a:gridCol>
                <a:gridCol w="576073">
                  <a:extLst>
                    <a:ext uri="{9D8B030D-6E8A-4147-A177-3AD203B41FA5}">
                      <a16:colId xmlns:a16="http://schemas.microsoft.com/office/drawing/2014/main" val="3400314369"/>
                    </a:ext>
                  </a:extLst>
                </a:gridCol>
                <a:gridCol w="576073">
                  <a:extLst>
                    <a:ext uri="{9D8B030D-6E8A-4147-A177-3AD203B41FA5}">
                      <a16:colId xmlns:a16="http://schemas.microsoft.com/office/drawing/2014/main" val="702251832"/>
                    </a:ext>
                  </a:extLst>
                </a:gridCol>
                <a:gridCol w="576073">
                  <a:extLst>
                    <a:ext uri="{9D8B030D-6E8A-4147-A177-3AD203B41FA5}">
                      <a16:colId xmlns:a16="http://schemas.microsoft.com/office/drawing/2014/main" val="1491234696"/>
                    </a:ext>
                  </a:extLst>
                </a:gridCol>
                <a:gridCol w="576073">
                  <a:extLst>
                    <a:ext uri="{9D8B030D-6E8A-4147-A177-3AD203B41FA5}">
                      <a16:colId xmlns:a16="http://schemas.microsoft.com/office/drawing/2014/main" val="1809447104"/>
                    </a:ext>
                  </a:extLst>
                </a:gridCol>
                <a:gridCol w="576073">
                  <a:extLst>
                    <a:ext uri="{9D8B030D-6E8A-4147-A177-3AD203B41FA5}">
                      <a16:colId xmlns:a16="http://schemas.microsoft.com/office/drawing/2014/main" val="3379749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1727561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z-Cyrl-AZ" sz="1000" b="0" i="0" u="none" strike="noStrike" kern="1200" cap="none" spc="0" normalizeH="0" baseline="0" noProof="0">
                          <a:ln>
                            <a:noFill/>
                          </a:ln>
                          <a:solidFill>
                            <a:prstClr val="black"/>
                          </a:solidFill>
                          <a:effectLst/>
                          <a:uLnTx/>
                          <a:uFillTx/>
                          <a:latin typeface="+mn-lt"/>
                          <a:ea typeface="+mn-ea"/>
                          <a:cs typeface="+mn-cs"/>
                        </a:rPr>
                        <a:t>А1 Македонија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13:45:26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a:ln>
                            <a:noFill/>
                          </a:ln>
                          <a:solidFill>
                            <a:prstClr val="black"/>
                          </a:solidFill>
                          <a:effectLst/>
                          <a:uLnTx/>
                          <a:uFillTx/>
                          <a:latin typeface="+mn-lt"/>
                          <a:ea typeface="+mn-ea"/>
                          <a:cs typeface="+mn-cs"/>
                        </a:rPr>
                        <a:t>Продолжува возбудата од UEFA Лигата на Шампиони!
Вечерва со почеток од 21:00 часот на Arena Sport 1 уживаме во уште еден возбудлив натпревар во кој, изненадувањето во последните две сезони, Аталанта го пречекува најтрофејниот клуб во Лигата на Шампиони, Реал Мадрид ⚽ Кој е вашиот фаворит? 
За поголема спортска забава во домот, од 01.02.2021 до 01.05.2021 сите A1 Combo корисници, промотивно 3 месеци ги гледаат сите пет Arena Sport ТВ канали.</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http://www.facebook.com/permalink.php?story_fbid=10158333809524541&amp;id=125036334540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26.03.2021 14:10:26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125036334540_10158333809524541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OwnerPosts</a:t>
                      </a:r>
                    </a:p>
                  </a:txBody>
                  <a:tcPr/>
                </a:tc>
                <a:extLst>
                  <a:ext uri="{0D108BD9-81ED-4DB2-BD59-A6C34878D82A}">
                    <a16:rowId xmlns:a16="http://schemas.microsoft.com/office/drawing/2014/main" val="1542126560"/>
                  </a:ext>
                </a:extLst>
              </a:tr>
            </a:tbl>
          </a:graphicData>
        </a:graphic>
      </p:graphicFrame>
      <p:sp>
        <p:nvSpPr>
          <p:cNvPr id="4" name="Text Placeholder 3">
            <a:extLst>
              <a:ext uri="{FF2B5EF4-FFF2-40B4-BE49-F238E27FC236}">
                <a16:creationId xmlns:a16="http://schemas.microsoft.com/office/drawing/2014/main" id="{F79C8033-2AB7-461F-9AE1-D83FC3BE3EA2}"/>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1507680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52588-977A-48F1-885F-5213CF49E3DA}"/>
              </a:ext>
            </a:extLst>
          </p:cNvPr>
          <p:cNvSpPr>
            <a:spLocks noGrp="1"/>
          </p:cNvSpPr>
          <p:nvPr>
            <p:ph type="title"/>
          </p:nvPr>
        </p:nvSpPr>
        <p:spPr/>
        <p:txBody>
          <a:bodyPr/>
          <a:lstStyle/>
          <a:p>
            <a:r>
              <a:rPr lang="en-US"/>
              <a:t>Facebook DEV Posts Reactions Summary - Owner and User COMBINED | All Pages - 21 of 26</a:t>
            </a:r>
          </a:p>
        </p:txBody>
      </p:sp>
      <p:graphicFrame>
        <p:nvGraphicFramePr>
          <p:cNvPr id="5" name="Table Placeholder 4">
            <a:extLst>
              <a:ext uri="{FF2B5EF4-FFF2-40B4-BE49-F238E27FC236}">
                <a16:creationId xmlns:a16="http://schemas.microsoft.com/office/drawing/2014/main" id="{5F0B5F3F-3EFD-4638-BA95-42C6C3EB7FB5}"/>
              </a:ext>
            </a:extLst>
          </p:cNvPr>
          <p:cNvGraphicFramePr>
            <a:graphicFrameLocks noGrp="1"/>
          </p:cNvGraphicFramePr>
          <p:nvPr>
            <p:ph type="tbl" sz="quarter" idx="13"/>
            <p:extLst>
              <p:ext uri="{D42A27DB-BD31-4B8C-83A1-F6EECF244321}">
                <p14:modId xmlns:p14="http://schemas.microsoft.com/office/powerpoint/2010/main" val="3773013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905965679"/>
                    </a:ext>
                  </a:extLst>
                </a:gridCol>
                <a:gridCol w="246888">
                  <a:extLst>
                    <a:ext uri="{9D8B030D-6E8A-4147-A177-3AD203B41FA5}">
                      <a16:colId xmlns:a16="http://schemas.microsoft.com/office/drawing/2014/main" val="3348769434"/>
                    </a:ext>
                  </a:extLst>
                </a:gridCol>
                <a:gridCol w="246888">
                  <a:extLst>
                    <a:ext uri="{9D8B030D-6E8A-4147-A177-3AD203B41FA5}">
                      <a16:colId xmlns:a16="http://schemas.microsoft.com/office/drawing/2014/main" val="389008045"/>
                    </a:ext>
                  </a:extLst>
                </a:gridCol>
                <a:gridCol w="246888">
                  <a:extLst>
                    <a:ext uri="{9D8B030D-6E8A-4147-A177-3AD203B41FA5}">
                      <a16:colId xmlns:a16="http://schemas.microsoft.com/office/drawing/2014/main" val="1093775266"/>
                    </a:ext>
                  </a:extLst>
                </a:gridCol>
                <a:gridCol w="246888">
                  <a:extLst>
                    <a:ext uri="{9D8B030D-6E8A-4147-A177-3AD203B41FA5}">
                      <a16:colId xmlns:a16="http://schemas.microsoft.com/office/drawing/2014/main" val="1275017096"/>
                    </a:ext>
                  </a:extLst>
                </a:gridCol>
                <a:gridCol w="246888">
                  <a:extLst>
                    <a:ext uri="{9D8B030D-6E8A-4147-A177-3AD203B41FA5}">
                      <a16:colId xmlns:a16="http://schemas.microsoft.com/office/drawing/2014/main" val="3571901192"/>
                    </a:ext>
                  </a:extLst>
                </a:gridCol>
                <a:gridCol w="246888">
                  <a:extLst>
                    <a:ext uri="{9D8B030D-6E8A-4147-A177-3AD203B41FA5}">
                      <a16:colId xmlns:a16="http://schemas.microsoft.com/office/drawing/2014/main" val="1729148601"/>
                    </a:ext>
                  </a:extLst>
                </a:gridCol>
                <a:gridCol w="246888">
                  <a:extLst>
                    <a:ext uri="{9D8B030D-6E8A-4147-A177-3AD203B41FA5}">
                      <a16:colId xmlns:a16="http://schemas.microsoft.com/office/drawing/2014/main" val="1744652333"/>
                    </a:ext>
                  </a:extLst>
                </a:gridCol>
                <a:gridCol w="246888">
                  <a:extLst>
                    <a:ext uri="{9D8B030D-6E8A-4147-A177-3AD203B41FA5}">
                      <a16:colId xmlns:a16="http://schemas.microsoft.com/office/drawing/2014/main" val="1754395556"/>
                    </a:ext>
                  </a:extLst>
                </a:gridCol>
                <a:gridCol w="246888">
                  <a:extLst>
                    <a:ext uri="{9D8B030D-6E8A-4147-A177-3AD203B41FA5}">
                      <a16:colId xmlns:a16="http://schemas.microsoft.com/office/drawing/2014/main" val="3389476785"/>
                    </a:ext>
                  </a:extLst>
                </a:gridCol>
                <a:gridCol w="246888">
                  <a:extLst>
                    <a:ext uri="{9D8B030D-6E8A-4147-A177-3AD203B41FA5}">
                      <a16:colId xmlns:a16="http://schemas.microsoft.com/office/drawing/2014/main" val="1045915118"/>
                    </a:ext>
                  </a:extLst>
                </a:gridCol>
                <a:gridCol w="246888">
                  <a:extLst>
                    <a:ext uri="{9D8B030D-6E8A-4147-A177-3AD203B41FA5}">
                      <a16:colId xmlns:a16="http://schemas.microsoft.com/office/drawing/2014/main" val="3104047333"/>
                    </a:ext>
                  </a:extLst>
                </a:gridCol>
                <a:gridCol w="246888">
                  <a:extLst>
                    <a:ext uri="{9D8B030D-6E8A-4147-A177-3AD203B41FA5}">
                      <a16:colId xmlns:a16="http://schemas.microsoft.com/office/drawing/2014/main" val="3428462295"/>
                    </a:ext>
                  </a:extLst>
                </a:gridCol>
                <a:gridCol w="246888">
                  <a:extLst>
                    <a:ext uri="{9D8B030D-6E8A-4147-A177-3AD203B41FA5}">
                      <a16:colId xmlns:a16="http://schemas.microsoft.com/office/drawing/2014/main" val="1694914057"/>
                    </a:ext>
                  </a:extLst>
                </a:gridCol>
                <a:gridCol w="246888">
                  <a:extLst>
                    <a:ext uri="{9D8B030D-6E8A-4147-A177-3AD203B41FA5}">
                      <a16:colId xmlns:a16="http://schemas.microsoft.com/office/drawing/2014/main" val="505748374"/>
                    </a:ext>
                  </a:extLst>
                </a:gridCol>
                <a:gridCol w="246888">
                  <a:extLst>
                    <a:ext uri="{9D8B030D-6E8A-4147-A177-3AD203B41FA5}">
                      <a16:colId xmlns:a16="http://schemas.microsoft.com/office/drawing/2014/main" val="3544565842"/>
                    </a:ext>
                  </a:extLst>
                </a:gridCol>
                <a:gridCol w="246888">
                  <a:extLst>
                    <a:ext uri="{9D8B030D-6E8A-4147-A177-3AD203B41FA5}">
                      <a16:colId xmlns:a16="http://schemas.microsoft.com/office/drawing/2014/main" val="2093355990"/>
                    </a:ext>
                  </a:extLst>
                </a:gridCol>
                <a:gridCol w="576073">
                  <a:extLst>
                    <a:ext uri="{9D8B030D-6E8A-4147-A177-3AD203B41FA5}">
                      <a16:colId xmlns:a16="http://schemas.microsoft.com/office/drawing/2014/main" val="2989488307"/>
                    </a:ext>
                  </a:extLst>
                </a:gridCol>
                <a:gridCol w="576073">
                  <a:extLst>
                    <a:ext uri="{9D8B030D-6E8A-4147-A177-3AD203B41FA5}">
                      <a16:colId xmlns:a16="http://schemas.microsoft.com/office/drawing/2014/main" val="2991724614"/>
                    </a:ext>
                  </a:extLst>
                </a:gridCol>
                <a:gridCol w="576073">
                  <a:extLst>
                    <a:ext uri="{9D8B030D-6E8A-4147-A177-3AD203B41FA5}">
                      <a16:colId xmlns:a16="http://schemas.microsoft.com/office/drawing/2014/main" val="3258048108"/>
                    </a:ext>
                  </a:extLst>
                </a:gridCol>
                <a:gridCol w="576073">
                  <a:extLst>
                    <a:ext uri="{9D8B030D-6E8A-4147-A177-3AD203B41FA5}">
                      <a16:colId xmlns:a16="http://schemas.microsoft.com/office/drawing/2014/main" val="2989045720"/>
                    </a:ext>
                  </a:extLst>
                </a:gridCol>
                <a:gridCol w="576073">
                  <a:extLst>
                    <a:ext uri="{9D8B030D-6E8A-4147-A177-3AD203B41FA5}">
                      <a16:colId xmlns:a16="http://schemas.microsoft.com/office/drawing/2014/main" val="2844791827"/>
                    </a:ext>
                  </a:extLst>
                </a:gridCol>
                <a:gridCol w="576073">
                  <a:extLst>
                    <a:ext uri="{9D8B030D-6E8A-4147-A177-3AD203B41FA5}">
                      <a16:colId xmlns:a16="http://schemas.microsoft.com/office/drawing/2014/main" val="449200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3090201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Telekom MK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13:00:01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a:ln>
                            <a:noFill/>
                          </a:ln>
                          <a:solidFill>
                            <a:prstClr val="black"/>
                          </a:solidFill>
                          <a:effectLst/>
                          <a:uLnTx/>
                          <a:uFillTx/>
                          <a:latin typeface="+mn-lt"/>
                          <a:ea typeface="+mn-ea"/>
                          <a:cs typeface="+mn-cs"/>
                        </a:rPr>
                        <a:t>Активирајте SafeNet преку Telekom MK апликацијата промотивно 3 месеци без надомест, за интернет заштита дома и на работа 🔒 Плус, изберете го и вашиот нов смартфон, по одлична цена во Magenta 1 M или Magenta 1 Business M 📲 https://bit.ly/3bzNySn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http://www.facebook.com/permalink.php?story_fbid=10158628146375995&amp;id=86689960994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23.03.2021 13:03:23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86689960994_10158628146375995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OwnerPosts</a:t>
                      </a:r>
                    </a:p>
                  </a:txBody>
                  <a:tcPr/>
                </a:tc>
                <a:extLst>
                  <a:ext uri="{0D108BD9-81ED-4DB2-BD59-A6C34878D82A}">
                    <a16:rowId xmlns:a16="http://schemas.microsoft.com/office/drawing/2014/main" val="2356658724"/>
                  </a:ext>
                </a:extLst>
              </a:tr>
            </a:tbl>
          </a:graphicData>
        </a:graphic>
      </p:graphicFrame>
      <p:sp>
        <p:nvSpPr>
          <p:cNvPr id="4" name="Text Placeholder 3">
            <a:extLst>
              <a:ext uri="{FF2B5EF4-FFF2-40B4-BE49-F238E27FC236}">
                <a16:creationId xmlns:a16="http://schemas.microsoft.com/office/drawing/2014/main" id="{1C51A5BF-4797-43C7-8173-748254F00C03}"/>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16617511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F41B9-B791-45CD-9070-E4BAA6A0F99B}"/>
              </a:ext>
            </a:extLst>
          </p:cNvPr>
          <p:cNvSpPr>
            <a:spLocks noGrp="1"/>
          </p:cNvSpPr>
          <p:nvPr>
            <p:ph type="title"/>
          </p:nvPr>
        </p:nvSpPr>
        <p:spPr/>
        <p:txBody>
          <a:bodyPr/>
          <a:lstStyle/>
          <a:p>
            <a:r>
              <a:rPr lang="en-US"/>
              <a:t>Facebook DEV Posts Reactions Summary - Owner and User COMBINED | All Pages - 22 of 26</a:t>
            </a:r>
          </a:p>
        </p:txBody>
      </p:sp>
      <p:graphicFrame>
        <p:nvGraphicFramePr>
          <p:cNvPr id="5" name="Table Placeholder 4">
            <a:extLst>
              <a:ext uri="{FF2B5EF4-FFF2-40B4-BE49-F238E27FC236}">
                <a16:creationId xmlns:a16="http://schemas.microsoft.com/office/drawing/2014/main" id="{274CBC86-D003-4D89-813E-41526C16D2B4}"/>
              </a:ext>
            </a:extLst>
          </p:cNvPr>
          <p:cNvGraphicFramePr>
            <a:graphicFrameLocks noGrp="1"/>
          </p:cNvGraphicFramePr>
          <p:nvPr>
            <p:ph type="tbl" sz="quarter" idx="13"/>
            <p:extLst>
              <p:ext uri="{D42A27DB-BD31-4B8C-83A1-F6EECF244321}">
                <p14:modId xmlns:p14="http://schemas.microsoft.com/office/powerpoint/2010/main" val="2200736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1970386748"/>
                    </a:ext>
                  </a:extLst>
                </a:gridCol>
                <a:gridCol w="246888">
                  <a:extLst>
                    <a:ext uri="{9D8B030D-6E8A-4147-A177-3AD203B41FA5}">
                      <a16:colId xmlns:a16="http://schemas.microsoft.com/office/drawing/2014/main" val="1059093607"/>
                    </a:ext>
                  </a:extLst>
                </a:gridCol>
                <a:gridCol w="246888">
                  <a:extLst>
                    <a:ext uri="{9D8B030D-6E8A-4147-A177-3AD203B41FA5}">
                      <a16:colId xmlns:a16="http://schemas.microsoft.com/office/drawing/2014/main" val="3409896170"/>
                    </a:ext>
                  </a:extLst>
                </a:gridCol>
                <a:gridCol w="246888">
                  <a:extLst>
                    <a:ext uri="{9D8B030D-6E8A-4147-A177-3AD203B41FA5}">
                      <a16:colId xmlns:a16="http://schemas.microsoft.com/office/drawing/2014/main" val="3254081475"/>
                    </a:ext>
                  </a:extLst>
                </a:gridCol>
                <a:gridCol w="246888">
                  <a:extLst>
                    <a:ext uri="{9D8B030D-6E8A-4147-A177-3AD203B41FA5}">
                      <a16:colId xmlns:a16="http://schemas.microsoft.com/office/drawing/2014/main" val="1804188057"/>
                    </a:ext>
                  </a:extLst>
                </a:gridCol>
                <a:gridCol w="246888">
                  <a:extLst>
                    <a:ext uri="{9D8B030D-6E8A-4147-A177-3AD203B41FA5}">
                      <a16:colId xmlns:a16="http://schemas.microsoft.com/office/drawing/2014/main" val="1412449874"/>
                    </a:ext>
                  </a:extLst>
                </a:gridCol>
                <a:gridCol w="246888">
                  <a:extLst>
                    <a:ext uri="{9D8B030D-6E8A-4147-A177-3AD203B41FA5}">
                      <a16:colId xmlns:a16="http://schemas.microsoft.com/office/drawing/2014/main" val="2880295585"/>
                    </a:ext>
                  </a:extLst>
                </a:gridCol>
                <a:gridCol w="246888">
                  <a:extLst>
                    <a:ext uri="{9D8B030D-6E8A-4147-A177-3AD203B41FA5}">
                      <a16:colId xmlns:a16="http://schemas.microsoft.com/office/drawing/2014/main" val="4140975247"/>
                    </a:ext>
                  </a:extLst>
                </a:gridCol>
                <a:gridCol w="246888">
                  <a:extLst>
                    <a:ext uri="{9D8B030D-6E8A-4147-A177-3AD203B41FA5}">
                      <a16:colId xmlns:a16="http://schemas.microsoft.com/office/drawing/2014/main" val="2494463405"/>
                    </a:ext>
                  </a:extLst>
                </a:gridCol>
                <a:gridCol w="246888">
                  <a:extLst>
                    <a:ext uri="{9D8B030D-6E8A-4147-A177-3AD203B41FA5}">
                      <a16:colId xmlns:a16="http://schemas.microsoft.com/office/drawing/2014/main" val="1256829586"/>
                    </a:ext>
                  </a:extLst>
                </a:gridCol>
                <a:gridCol w="246888">
                  <a:extLst>
                    <a:ext uri="{9D8B030D-6E8A-4147-A177-3AD203B41FA5}">
                      <a16:colId xmlns:a16="http://schemas.microsoft.com/office/drawing/2014/main" val="3179352995"/>
                    </a:ext>
                  </a:extLst>
                </a:gridCol>
                <a:gridCol w="246888">
                  <a:extLst>
                    <a:ext uri="{9D8B030D-6E8A-4147-A177-3AD203B41FA5}">
                      <a16:colId xmlns:a16="http://schemas.microsoft.com/office/drawing/2014/main" val="3580530816"/>
                    </a:ext>
                  </a:extLst>
                </a:gridCol>
                <a:gridCol w="246888">
                  <a:extLst>
                    <a:ext uri="{9D8B030D-6E8A-4147-A177-3AD203B41FA5}">
                      <a16:colId xmlns:a16="http://schemas.microsoft.com/office/drawing/2014/main" val="464535099"/>
                    </a:ext>
                  </a:extLst>
                </a:gridCol>
                <a:gridCol w="246888">
                  <a:extLst>
                    <a:ext uri="{9D8B030D-6E8A-4147-A177-3AD203B41FA5}">
                      <a16:colId xmlns:a16="http://schemas.microsoft.com/office/drawing/2014/main" val="4034088371"/>
                    </a:ext>
                  </a:extLst>
                </a:gridCol>
                <a:gridCol w="246888">
                  <a:extLst>
                    <a:ext uri="{9D8B030D-6E8A-4147-A177-3AD203B41FA5}">
                      <a16:colId xmlns:a16="http://schemas.microsoft.com/office/drawing/2014/main" val="711716521"/>
                    </a:ext>
                  </a:extLst>
                </a:gridCol>
                <a:gridCol w="246888">
                  <a:extLst>
                    <a:ext uri="{9D8B030D-6E8A-4147-A177-3AD203B41FA5}">
                      <a16:colId xmlns:a16="http://schemas.microsoft.com/office/drawing/2014/main" val="3851146402"/>
                    </a:ext>
                  </a:extLst>
                </a:gridCol>
                <a:gridCol w="246888">
                  <a:extLst>
                    <a:ext uri="{9D8B030D-6E8A-4147-A177-3AD203B41FA5}">
                      <a16:colId xmlns:a16="http://schemas.microsoft.com/office/drawing/2014/main" val="2311040898"/>
                    </a:ext>
                  </a:extLst>
                </a:gridCol>
                <a:gridCol w="576073">
                  <a:extLst>
                    <a:ext uri="{9D8B030D-6E8A-4147-A177-3AD203B41FA5}">
                      <a16:colId xmlns:a16="http://schemas.microsoft.com/office/drawing/2014/main" val="799597820"/>
                    </a:ext>
                  </a:extLst>
                </a:gridCol>
                <a:gridCol w="576073">
                  <a:extLst>
                    <a:ext uri="{9D8B030D-6E8A-4147-A177-3AD203B41FA5}">
                      <a16:colId xmlns:a16="http://schemas.microsoft.com/office/drawing/2014/main" val="1499324730"/>
                    </a:ext>
                  </a:extLst>
                </a:gridCol>
                <a:gridCol w="576073">
                  <a:extLst>
                    <a:ext uri="{9D8B030D-6E8A-4147-A177-3AD203B41FA5}">
                      <a16:colId xmlns:a16="http://schemas.microsoft.com/office/drawing/2014/main" val="3734755423"/>
                    </a:ext>
                  </a:extLst>
                </a:gridCol>
                <a:gridCol w="576073">
                  <a:extLst>
                    <a:ext uri="{9D8B030D-6E8A-4147-A177-3AD203B41FA5}">
                      <a16:colId xmlns:a16="http://schemas.microsoft.com/office/drawing/2014/main" val="4064438080"/>
                    </a:ext>
                  </a:extLst>
                </a:gridCol>
                <a:gridCol w="576073">
                  <a:extLst>
                    <a:ext uri="{9D8B030D-6E8A-4147-A177-3AD203B41FA5}">
                      <a16:colId xmlns:a16="http://schemas.microsoft.com/office/drawing/2014/main" val="3171027292"/>
                    </a:ext>
                  </a:extLst>
                </a:gridCol>
                <a:gridCol w="576073">
                  <a:extLst>
                    <a:ext uri="{9D8B030D-6E8A-4147-A177-3AD203B41FA5}">
                      <a16:colId xmlns:a16="http://schemas.microsoft.com/office/drawing/2014/main" val="2855305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3813131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11:21:06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Still waiting for hear about my Web broadband order. If I call  Customer service they will cancel order (did it last time ) so that they could create one under their belt. How long should I wait Vodafone UK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http://www.facebook.com/permalink.php?story_fbid=10158136788969385&amp;id=67884984384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16:20:04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67884984384_10158136788969385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UserPosts</a:t>
                      </a:r>
                    </a:p>
                  </a:txBody>
                  <a:tcPr/>
                </a:tc>
                <a:extLst>
                  <a:ext uri="{0D108BD9-81ED-4DB2-BD59-A6C34878D82A}">
                    <a16:rowId xmlns:a16="http://schemas.microsoft.com/office/drawing/2014/main" val="3234073016"/>
                  </a:ext>
                </a:extLst>
              </a:tr>
            </a:tbl>
          </a:graphicData>
        </a:graphic>
      </p:graphicFrame>
      <p:sp>
        <p:nvSpPr>
          <p:cNvPr id="4" name="Text Placeholder 3">
            <a:extLst>
              <a:ext uri="{FF2B5EF4-FFF2-40B4-BE49-F238E27FC236}">
                <a16:creationId xmlns:a16="http://schemas.microsoft.com/office/drawing/2014/main" id="{0258EF60-A67C-4DD8-85DC-FD8DB1AE1CCA}"/>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32802594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89006-5153-4B57-9EBF-06586BF8B88B}"/>
              </a:ext>
            </a:extLst>
          </p:cNvPr>
          <p:cNvSpPr>
            <a:spLocks noGrp="1"/>
          </p:cNvSpPr>
          <p:nvPr>
            <p:ph type="title"/>
          </p:nvPr>
        </p:nvSpPr>
        <p:spPr/>
        <p:txBody>
          <a:bodyPr/>
          <a:lstStyle/>
          <a:p>
            <a:r>
              <a:rPr lang="en-US"/>
              <a:t>Facebook DEV Posts Reactions Summary - Owner and User COMBINED | All Pages - 23 of 26</a:t>
            </a:r>
          </a:p>
        </p:txBody>
      </p:sp>
      <p:graphicFrame>
        <p:nvGraphicFramePr>
          <p:cNvPr id="5" name="Table Placeholder 4">
            <a:extLst>
              <a:ext uri="{FF2B5EF4-FFF2-40B4-BE49-F238E27FC236}">
                <a16:creationId xmlns:a16="http://schemas.microsoft.com/office/drawing/2014/main" id="{EBF6CDD5-23D9-44F8-A8EA-7D7411893E19}"/>
              </a:ext>
            </a:extLst>
          </p:cNvPr>
          <p:cNvGraphicFramePr>
            <a:graphicFrameLocks noGrp="1"/>
          </p:cNvGraphicFramePr>
          <p:nvPr>
            <p:ph type="tbl" sz="quarter" idx="13"/>
            <p:extLst>
              <p:ext uri="{D42A27DB-BD31-4B8C-83A1-F6EECF244321}">
                <p14:modId xmlns:p14="http://schemas.microsoft.com/office/powerpoint/2010/main" val="459435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3359051879"/>
                    </a:ext>
                  </a:extLst>
                </a:gridCol>
                <a:gridCol w="246888">
                  <a:extLst>
                    <a:ext uri="{9D8B030D-6E8A-4147-A177-3AD203B41FA5}">
                      <a16:colId xmlns:a16="http://schemas.microsoft.com/office/drawing/2014/main" val="3353078155"/>
                    </a:ext>
                  </a:extLst>
                </a:gridCol>
                <a:gridCol w="246888">
                  <a:extLst>
                    <a:ext uri="{9D8B030D-6E8A-4147-A177-3AD203B41FA5}">
                      <a16:colId xmlns:a16="http://schemas.microsoft.com/office/drawing/2014/main" val="1213133580"/>
                    </a:ext>
                  </a:extLst>
                </a:gridCol>
                <a:gridCol w="246888">
                  <a:extLst>
                    <a:ext uri="{9D8B030D-6E8A-4147-A177-3AD203B41FA5}">
                      <a16:colId xmlns:a16="http://schemas.microsoft.com/office/drawing/2014/main" val="3194101115"/>
                    </a:ext>
                  </a:extLst>
                </a:gridCol>
                <a:gridCol w="246888">
                  <a:extLst>
                    <a:ext uri="{9D8B030D-6E8A-4147-A177-3AD203B41FA5}">
                      <a16:colId xmlns:a16="http://schemas.microsoft.com/office/drawing/2014/main" val="2617646889"/>
                    </a:ext>
                  </a:extLst>
                </a:gridCol>
                <a:gridCol w="246888">
                  <a:extLst>
                    <a:ext uri="{9D8B030D-6E8A-4147-A177-3AD203B41FA5}">
                      <a16:colId xmlns:a16="http://schemas.microsoft.com/office/drawing/2014/main" val="2997883329"/>
                    </a:ext>
                  </a:extLst>
                </a:gridCol>
                <a:gridCol w="246888">
                  <a:extLst>
                    <a:ext uri="{9D8B030D-6E8A-4147-A177-3AD203B41FA5}">
                      <a16:colId xmlns:a16="http://schemas.microsoft.com/office/drawing/2014/main" val="3911875771"/>
                    </a:ext>
                  </a:extLst>
                </a:gridCol>
                <a:gridCol w="246888">
                  <a:extLst>
                    <a:ext uri="{9D8B030D-6E8A-4147-A177-3AD203B41FA5}">
                      <a16:colId xmlns:a16="http://schemas.microsoft.com/office/drawing/2014/main" val="1397794758"/>
                    </a:ext>
                  </a:extLst>
                </a:gridCol>
                <a:gridCol w="246888">
                  <a:extLst>
                    <a:ext uri="{9D8B030D-6E8A-4147-A177-3AD203B41FA5}">
                      <a16:colId xmlns:a16="http://schemas.microsoft.com/office/drawing/2014/main" val="3882747179"/>
                    </a:ext>
                  </a:extLst>
                </a:gridCol>
                <a:gridCol w="246888">
                  <a:extLst>
                    <a:ext uri="{9D8B030D-6E8A-4147-A177-3AD203B41FA5}">
                      <a16:colId xmlns:a16="http://schemas.microsoft.com/office/drawing/2014/main" val="2188783981"/>
                    </a:ext>
                  </a:extLst>
                </a:gridCol>
                <a:gridCol w="246888">
                  <a:extLst>
                    <a:ext uri="{9D8B030D-6E8A-4147-A177-3AD203B41FA5}">
                      <a16:colId xmlns:a16="http://schemas.microsoft.com/office/drawing/2014/main" val="1219190216"/>
                    </a:ext>
                  </a:extLst>
                </a:gridCol>
                <a:gridCol w="246888">
                  <a:extLst>
                    <a:ext uri="{9D8B030D-6E8A-4147-A177-3AD203B41FA5}">
                      <a16:colId xmlns:a16="http://schemas.microsoft.com/office/drawing/2014/main" val="2396974352"/>
                    </a:ext>
                  </a:extLst>
                </a:gridCol>
                <a:gridCol w="246888">
                  <a:extLst>
                    <a:ext uri="{9D8B030D-6E8A-4147-A177-3AD203B41FA5}">
                      <a16:colId xmlns:a16="http://schemas.microsoft.com/office/drawing/2014/main" val="4220897744"/>
                    </a:ext>
                  </a:extLst>
                </a:gridCol>
                <a:gridCol w="246888">
                  <a:extLst>
                    <a:ext uri="{9D8B030D-6E8A-4147-A177-3AD203B41FA5}">
                      <a16:colId xmlns:a16="http://schemas.microsoft.com/office/drawing/2014/main" val="2090127731"/>
                    </a:ext>
                  </a:extLst>
                </a:gridCol>
                <a:gridCol w="246888">
                  <a:extLst>
                    <a:ext uri="{9D8B030D-6E8A-4147-A177-3AD203B41FA5}">
                      <a16:colId xmlns:a16="http://schemas.microsoft.com/office/drawing/2014/main" val="2442097448"/>
                    </a:ext>
                  </a:extLst>
                </a:gridCol>
                <a:gridCol w="246888">
                  <a:extLst>
                    <a:ext uri="{9D8B030D-6E8A-4147-A177-3AD203B41FA5}">
                      <a16:colId xmlns:a16="http://schemas.microsoft.com/office/drawing/2014/main" val="923065187"/>
                    </a:ext>
                  </a:extLst>
                </a:gridCol>
                <a:gridCol w="246888">
                  <a:extLst>
                    <a:ext uri="{9D8B030D-6E8A-4147-A177-3AD203B41FA5}">
                      <a16:colId xmlns:a16="http://schemas.microsoft.com/office/drawing/2014/main" val="667387163"/>
                    </a:ext>
                  </a:extLst>
                </a:gridCol>
                <a:gridCol w="576073">
                  <a:extLst>
                    <a:ext uri="{9D8B030D-6E8A-4147-A177-3AD203B41FA5}">
                      <a16:colId xmlns:a16="http://schemas.microsoft.com/office/drawing/2014/main" val="1810554526"/>
                    </a:ext>
                  </a:extLst>
                </a:gridCol>
                <a:gridCol w="576073">
                  <a:extLst>
                    <a:ext uri="{9D8B030D-6E8A-4147-A177-3AD203B41FA5}">
                      <a16:colId xmlns:a16="http://schemas.microsoft.com/office/drawing/2014/main" val="2060855572"/>
                    </a:ext>
                  </a:extLst>
                </a:gridCol>
                <a:gridCol w="576073">
                  <a:extLst>
                    <a:ext uri="{9D8B030D-6E8A-4147-A177-3AD203B41FA5}">
                      <a16:colId xmlns:a16="http://schemas.microsoft.com/office/drawing/2014/main" val="4156109690"/>
                    </a:ext>
                  </a:extLst>
                </a:gridCol>
                <a:gridCol w="576073">
                  <a:extLst>
                    <a:ext uri="{9D8B030D-6E8A-4147-A177-3AD203B41FA5}">
                      <a16:colId xmlns:a16="http://schemas.microsoft.com/office/drawing/2014/main" val="1959679836"/>
                    </a:ext>
                  </a:extLst>
                </a:gridCol>
                <a:gridCol w="576073">
                  <a:extLst>
                    <a:ext uri="{9D8B030D-6E8A-4147-A177-3AD203B41FA5}">
                      <a16:colId xmlns:a16="http://schemas.microsoft.com/office/drawing/2014/main" val="3696058859"/>
                    </a:ext>
                  </a:extLst>
                </a:gridCol>
                <a:gridCol w="576073">
                  <a:extLst>
                    <a:ext uri="{9D8B030D-6E8A-4147-A177-3AD203B41FA5}">
                      <a16:colId xmlns:a16="http://schemas.microsoft.com/office/drawing/2014/main" val="3220127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1133481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Telekom MK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11:00:01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a:ln>
                            <a:noFill/>
                          </a:ln>
                          <a:solidFill>
                            <a:prstClr val="black"/>
                          </a:solidFill>
                          <a:effectLst/>
                          <a:uLnTx/>
                          <a:uFillTx/>
                          <a:latin typeface="+mn-lt"/>
                          <a:ea typeface="+mn-ea"/>
                          <a:cs typeface="+mn-cs"/>
                        </a:rPr>
                        <a:t>Дали Реал Мадрид по две години пауза ќе се најде во четврт-финалето или пак Аталанта ќе го повтори успехот од минатата година ќе дознаеме во вечерашниот дуел од УЕФА Лигата на шампионите ⚽ Гледајте ги натпреварите со Magenta 1 ➡️ https://bit.ly/3qn6Z6Z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http://www.facebook.com/permalink.php?story_fbid=10158628136655995&amp;id=86689960994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23.03.2021 13:03:23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86689960994_10158628136655995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OwnerPosts</a:t>
                      </a:r>
                    </a:p>
                  </a:txBody>
                  <a:tcPr/>
                </a:tc>
                <a:extLst>
                  <a:ext uri="{0D108BD9-81ED-4DB2-BD59-A6C34878D82A}">
                    <a16:rowId xmlns:a16="http://schemas.microsoft.com/office/drawing/2014/main" val="1766583641"/>
                  </a:ext>
                </a:extLst>
              </a:tr>
            </a:tbl>
          </a:graphicData>
        </a:graphic>
      </p:graphicFrame>
      <p:sp>
        <p:nvSpPr>
          <p:cNvPr id="4" name="Text Placeholder 3">
            <a:extLst>
              <a:ext uri="{FF2B5EF4-FFF2-40B4-BE49-F238E27FC236}">
                <a16:creationId xmlns:a16="http://schemas.microsoft.com/office/drawing/2014/main" id="{28F7CC23-FBAE-435C-A395-488D1F8BF049}"/>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5868027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BF2B1-6441-4A4A-B42E-04041C5E37AD}"/>
              </a:ext>
            </a:extLst>
          </p:cNvPr>
          <p:cNvSpPr>
            <a:spLocks noGrp="1"/>
          </p:cNvSpPr>
          <p:nvPr>
            <p:ph type="title"/>
          </p:nvPr>
        </p:nvSpPr>
        <p:spPr/>
        <p:txBody>
          <a:bodyPr/>
          <a:lstStyle/>
          <a:p>
            <a:r>
              <a:rPr lang="en-US"/>
              <a:t>Facebook DEV Posts Reactions Summary - Owner and User COMBINED | All Pages - 24 of 26</a:t>
            </a:r>
          </a:p>
        </p:txBody>
      </p:sp>
      <p:graphicFrame>
        <p:nvGraphicFramePr>
          <p:cNvPr id="5" name="Table Placeholder 4">
            <a:extLst>
              <a:ext uri="{FF2B5EF4-FFF2-40B4-BE49-F238E27FC236}">
                <a16:creationId xmlns:a16="http://schemas.microsoft.com/office/drawing/2014/main" id="{D37B5249-193C-4EF3-92FB-11893B3519AA}"/>
              </a:ext>
            </a:extLst>
          </p:cNvPr>
          <p:cNvGraphicFramePr>
            <a:graphicFrameLocks noGrp="1"/>
          </p:cNvGraphicFramePr>
          <p:nvPr>
            <p:ph type="tbl" sz="quarter" idx="13"/>
            <p:extLst>
              <p:ext uri="{D42A27DB-BD31-4B8C-83A1-F6EECF244321}">
                <p14:modId xmlns:p14="http://schemas.microsoft.com/office/powerpoint/2010/main" val="2598982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3973631405"/>
                    </a:ext>
                  </a:extLst>
                </a:gridCol>
                <a:gridCol w="246888">
                  <a:extLst>
                    <a:ext uri="{9D8B030D-6E8A-4147-A177-3AD203B41FA5}">
                      <a16:colId xmlns:a16="http://schemas.microsoft.com/office/drawing/2014/main" val="1165024923"/>
                    </a:ext>
                  </a:extLst>
                </a:gridCol>
                <a:gridCol w="246888">
                  <a:extLst>
                    <a:ext uri="{9D8B030D-6E8A-4147-A177-3AD203B41FA5}">
                      <a16:colId xmlns:a16="http://schemas.microsoft.com/office/drawing/2014/main" val="580404771"/>
                    </a:ext>
                  </a:extLst>
                </a:gridCol>
                <a:gridCol w="246888">
                  <a:extLst>
                    <a:ext uri="{9D8B030D-6E8A-4147-A177-3AD203B41FA5}">
                      <a16:colId xmlns:a16="http://schemas.microsoft.com/office/drawing/2014/main" val="1381334348"/>
                    </a:ext>
                  </a:extLst>
                </a:gridCol>
                <a:gridCol w="246888">
                  <a:extLst>
                    <a:ext uri="{9D8B030D-6E8A-4147-A177-3AD203B41FA5}">
                      <a16:colId xmlns:a16="http://schemas.microsoft.com/office/drawing/2014/main" val="2022063146"/>
                    </a:ext>
                  </a:extLst>
                </a:gridCol>
                <a:gridCol w="246888">
                  <a:extLst>
                    <a:ext uri="{9D8B030D-6E8A-4147-A177-3AD203B41FA5}">
                      <a16:colId xmlns:a16="http://schemas.microsoft.com/office/drawing/2014/main" val="2925762999"/>
                    </a:ext>
                  </a:extLst>
                </a:gridCol>
                <a:gridCol w="246888">
                  <a:extLst>
                    <a:ext uri="{9D8B030D-6E8A-4147-A177-3AD203B41FA5}">
                      <a16:colId xmlns:a16="http://schemas.microsoft.com/office/drawing/2014/main" val="3444132370"/>
                    </a:ext>
                  </a:extLst>
                </a:gridCol>
                <a:gridCol w="246888">
                  <a:extLst>
                    <a:ext uri="{9D8B030D-6E8A-4147-A177-3AD203B41FA5}">
                      <a16:colId xmlns:a16="http://schemas.microsoft.com/office/drawing/2014/main" val="4057352407"/>
                    </a:ext>
                  </a:extLst>
                </a:gridCol>
                <a:gridCol w="246888">
                  <a:extLst>
                    <a:ext uri="{9D8B030D-6E8A-4147-A177-3AD203B41FA5}">
                      <a16:colId xmlns:a16="http://schemas.microsoft.com/office/drawing/2014/main" val="1835171939"/>
                    </a:ext>
                  </a:extLst>
                </a:gridCol>
                <a:gridCol w="246888">
                  <a:extLst>
                    <a:ext uri="{9D8B030D-6E8A-4147-A177-3AD203B41FA5}">
                      <a16:colId xmlns:a16="http://schemas.microsoft.com/office/drawing/2014/main" val="2018308209"/>
                    </a:ext>
                  </a:extLst>
                </a:gridCol>
                <a:gridCol w="246888">
                  <a:extLst>
                    <a:ext uri="{9D8B030D-6E8A-4147-A177-3AD203B41FA5}">
                      <a16:colId xmlns:a16="http://schemas.microsoft.com/office/drawing/2014/main" val="2963163575"/>
                    </a:ext>
                  </a:extLst>
                </a:gridCol>
                <a:gridCol w="246888">
                  <a:extLst>
                    <a:ext uri="{9D8B030D-6E8A-4147-A177-3AD203B41FA5}">
                      <a16:colId xmlns:a16="http://schemas.microsoft.com/office/drawing/2014/main" val="555175307"/>
                    </a:ext>
                  </a:extLst>
                </a:gridCol>
                <a:gridCol w="246888">
                  <a:extLst>
                    <a:ext uri="{9D8B030D-6E8A-4147-A177-3AD203B41FA5}">
                      <a16:colId xmlns:a16="http://schemas.microsoft.com/office/drawing/2014/main" val="1288501941"/>
                    </a:ext>
                  </a:extLst>
                </a:gridCol>
                <a:gridCol w="246888">
                  <a:extLst>
                    <a:ext uri="{9D8B030D-6E8A-4147-A177-3AD203B41FA5}">
                      <a16:colId xmlns:a16="http://schemas.microsoft.com/office/drawing/2014/main" val="3679153756"/>
                    </a:ext>
                  </a:extLst>
                </a:gridCol>
                <a:gridCol w="246888">
                  <a:extLst>
                    <a:ext uri="{9D8B030D-6E8A-4147-A177-3AD203B41FA5}">
                      <a16:colId xmlns:a16="http://schemas.microsoft.com/office/drawing/2014/main" val="1356635926"/>
                    </a:ext>
                  </a:extLst>
                </a:gridCol>
                <a:gridCol w="246888">
                  <a:extLst>
                    <a:ext uri="{9D8B030D-6E8A-4147-A177-3AD203B41FA5}">
                      <a16:colId xmlns:a16="http://schemas.microsoft.com/office/drawing/2014/main" val="1078226505"/>
                    </a:ext>
                  </a:extLst>
                </a:gridCol>
                <a:gridCol w="246888">
                  <a:extLst>
                    <a:ext uri="{9D8B030D-6E8A-4147-A177-3AD203B41FA5}">
                      <a16:colId xmlns:a16="http://schemas.microsoft.com/office/drawing/2014/main" val="2774752387"/>
                    </a:ext>
                  </a:extLst>
                </a:gridCol>
                <a:gridCol w="576073">
                  <a:extLst>
                    <a:ext uri="{9D8B030D-6E8A-4147-A177-3AD203B41FA5}">
                      <a16:colId xmlns:a16="http://schemas.microsoft.com/office/drawing/2014/main" val="2436275614"/>
                    </a:ext>
                  </a:extLst>
                </a:gridCol>
                <a:gridCol w="576073">
                  <a:extLst>
                    <a:ext uri="{9D8B030D-6E8A-4147-A177-3AD203B41FA5}">
                      <a16:colId xmlns:a16="http://schemas.microsoft.com/office/drawing/2014/main" val="206704815"/>
                    </a:ext>
                  </a:extLst>
                </a:gridCol>
                <a:gridCol w="576073">
                  <a:extLst>
                    <a:ext uri="{9D8B030D-6E8A-4147-A177-3AD203B41FA5}">
                      <a16:colId xmlns:a16="http://schemas.microsoft.com/office/drawing/2014/main" val="2758689775"/>
                    </a:ext>
                  </a:extLst>
                </a:gridCol>
                <a:gridCol w="576073">
                  <a:extLst>
                    <a:ext uri="{9D8B030D-6E8A-4147-A177-3AD203B41FA5}">
                      <a16:colId xmlns:a16="http://schemas.microsoft.com/office/drawing/2014/main" val="2096188067"/>
                    </a:ext>
                  </a:extLst>
                </a:gridCol>
                <a:gridCol w="576073">
                  <a:extLst>
                    <a:ext uri="{9D8B030D-6E8A-4147-A177-3AD203B41FA5}">
                      <a16:colId xmlns:a16="http://schemas.microsoft.com/office/drawing/2014/main" val="921947357"/>
                    </a:ext>
                  </a:extLst>
                </a:gridCol>
                <a:gridCol w="576073">
                  <a:extLst>
                    <a:ext uri="{9D8B030D-6E8A-4147-A177-3AD203B41FA5}">
                      <a16:colId xmlns:a16="http://schemas.microsoft.com/office/drawing/2014/main" val="417104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654491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10:32:04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 YET AGAIN. I have been lied to by vodafone. This is beyond a joke now. Almost 6 weeks I have been waiting for my refund. How you can keep hold of peoples money in a time like this is beyond me. I want this sorting. Today. Once and for all. I have lost all faith in this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http://www.facebook.com/permalink.php?story_fbid=10158136746209385&amp;id=67884984384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16:20:04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10:41:08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67884984384_10158136746209385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UserPosts</a:t>
                      </a:r>
                    </a:p>
                  </a:txBody>
                  <a:tcPr/>
                </a:tc>
                <a:extLst>
                  <a:ext uri="{0D108BD9-81ED-4DB2-BD59-A6C34878D82A}">
                    <a16:rowId xmlns:a16="http://schemas.microsoft.com/office/drawing/2014/main" val="178468415"/>
                  </a:ext>
                </a:extLst>
              </a:tr>
            </a:tbl>
          </a:graphicData>
        </a:graphic>
      </p:graphicFrame>
      <p:sp>
        <p:nvSpPr>
          <p:cNvPr id="4" name="Text Placeholder 3">
            <a:extLst>
              <a:ext uri="{FF2B5EF4-FFF2-40B4-BE49-F238E27FC236}">
                <a16:creationId xmlns:a16="http://schemas.microsoft.com/office/drawing/2014/main" id="{06BCD157-5922-4C83-AE1B-C09BA02BFF4A}"/>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8211587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BFDC0-A5EC-49FE-9424-E8C8EAD21948}"/>
              </a:ext>
            </a:extLst>
          </p:cNvPr>
          <p:cNvSpPr>
            <a:spLocks noGrp="1"/>
          </p:cNvSpPr>
          <p:nvPr>
            <p:ph type="title"/>
          </p:nvPr>
        </p:nvSpPr>
        <p:spPr/>
        <p:txBody>
          <a:bodyPr/>
          <a:lstStyle/>
          <a:p>
            <a:r>
              <a:rPr lang="en-US"/>
              <a:t>Facebook DEV Posts Reactions Summary - Owner and User COMBINED | All Pages - 25 of 26</a:t>
            </a:r>
          </a:p>
        </p:txBody>
      </p:sp>
      <p:graphicFrame>
        <p:nvGraphicFramePr>
          <p:cNvPr id="5" name="Table Placeholder 4">
            <a:extLst>
              <a:ext uri="{FF2B5EF4-FFF2-40B4-BE49-F238E27FC236}">
                <a16:creationId xmlns:a16="http://schemas.microsoft.com/office/drawing/2014/main" id="{19D663C9-1486-4C1B-94C8-885B4FED860D}"/>
              </a:ext>
            </a:extLst>
          </p:cNvPr>
          <p:cNvGraphicFramePr>
            <a:graphicFrameLocks noGrp="1"/>
          </p:cNvGraphicFramePr>
          <p:nvPr>
            <p:ph type="tbl" sz="quarter" idx="13"/>
            <p:extLst>
              <p:ext uri="{D42A27DB-BD31-4B8C-83A1-F6EECF244321}">
                <p14:modId xmlns:p14="http://schemas.microsoft.com/office/powerpoint/2010/main" val="1274128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1512373461"/>
                    </a:ext>
                  </a:extLst>
                </a:gridCol>
                <a:gridCol w="246888">
                  <a:extLst>
                    <a:ext uri="{9D8B030D-6E8A-4147-A177-3AD203B41FA5}">
                      <a16:colId xmlns:a16="http://schemas.microsoft.com/office/drawing/2014/main" val="2150345606"/>
                    </a:ext>
                  </a:extLst>
                </a:gridCol>
                <a:gridCol w="246888">
                  <a:extLst>
                    <a:ext uri="{9D8B030D-6E8A-4147-A177-3AD203B41FA5}">
                      <a16:colId xmlns:a16="http://schemas.microsoft.com/office/drawing/2014/main" val="345972095"/>
                    </a:ext>
                  </a:extLst>
                </a:gridCol>
                <a:gridCol w="246888">
                  <a:extLst>
                    <a:ext uri="{9D8B030D-6E8A-4147-A177-3AD203B41FA5}">
                      <a16:colId xmlns:a16="http://schemas.microsoft.com/office/drawing/2014/main" val="1406826414"/>
                    </a:ext>
                  </a:extLst>
                </a:gridCol>
                <a:gridCol w="246888">
                  <a:extLst>
                    <a:ext uri="{9D8B030D-6E8A-4147-A177-3AD203B41FA5}">
                      <a16:colId xmlns:a16="http://schemas.microsoft.com/office/drawing/2014/main" val="3422285418"/>
                    </a:ext>
                  </a:extLst>
                </a:gridCol>
                <a:gridCol w="246888">
                  <a:extLst>
                    <a:ext uri="{9D8B030D-6E8A-4147-A177-3AD203B41FA5}">
                      <a16:colId xmlns:a16="http://schemas.microsoft.com/office/drawing/2014/main" val="2915710630"/>
                    </a:ext>
                  </a:extLst>
                </a:gridCol>
                <a:gridCol w="246888">
                  <a:extLst>
                    <a:ext uri="{9D8B030D-6E8A-4147-A177-3AD203B41FA5}">
                      <a16:colId xmlns:a16="http://schemas.microsoft.com/office/drawing/2014/main" val="4160874810"/>
                    </a:ext>
                  </a:extLst>
                </a:gridCol>
                <a:gridCol w="246888">
                  <a:extLst>
                    <a:ext uri="{9D8B030D-6E8A-4147-A177-3AD203B41FA5}">
                      <a16:colId xmlns:a16="http://schemas.microsoft.com/office/drawing/2014/main" val="1262170902"/>
                    </a:ext>
                  </a:extLst>
                </a:gridCol>
                <a:gridCol w="246888">
                  <a:extLst>
                    <a:ext uri="{9D8B030D-6E8A-4147-A177-3AD203B41FA5}">
                      <a16:colId xmlns:a16="http://schemas.microsoft.com/office/drawing/2014/main" val="2252667338"/>
                    </a:ext>
                  </a:extLst>
                </a:gridCol>
                <a:gridCol w="246888">
                  <a:extLst>
                    <a:ext uri="{9D8B030D-6E8A-4147-A177-3AD203B41FA5}">
                      <a16:colId xmlns:a16="http://schemas.microsoft.com/office/drawing/2014/main" val="4133027828"/>
                    </a:ext>
                  </a:extLst>
                </a:gridCol>
                <a:gridCol w="246888">
                  <a:extLst>
                    <a:ext uri="{9D8B030D-6E8A-4147-A177-3AD203B41FA5}">
                      <a16:colId xmlns:a16="http://schemas.microsoft.com/office/drawing/2014/main" val="72947203"/>
                    </a:ext>
                  </a:extLst>
                </a:gridCol>
                <a:gridCol w="246888">
                  <a:extLst>
                    <a:ext uri="{9D8B030D-6E8A-4147-A177-3AD203B41FA5}">
                      <a16:colId xmlns:a16="http://schemas.microsoft.com/office/drawing/2014/main" val="2366630052"/>
                    </a:ext>
                  </a:extLst>
                </a:gridCol>
                <a:gridCol w="246888">
                  <a:extLst>
                    <a:ext uri="{9D8B030D-6E8A-4147-A177-3AD203B41FA5}">
                      <a16:colId xmlns:a16="http://schemas.microsoft.com/office/drawing/2014/main" val="3577858399"/>
                    </a:ext>
                  </a:extLst>
                </a:gridCol>
                <a:gridCol w="246888">
                  <a:extLst>
                    <a:ext uri="{9D8B030D-6E8A-4147-A177-3AD203B41FA5}">
                      <a16:colId xmlns:a16="http://schemas.microsoft.com/office/drawing/2014/main" val="3633115627"/>
                    </a:ext>
                  </a:extLst>
                </a:gridCol>
                <a:gridCol w="246888">
                  <a:extLst>
                    <a:ext uri="{9D8B030D-6E8A-4147-A177-3AD203B41FA5}">
                      <a16:colId xmlns:a16="http://schemas.microsoft.com/office/drawing/2014/main" val="826481961"/>
                    </a:ext>
                  </a:extLst>
                </a:gridCol>
                <a:gridCol w="246888">
                  <a:extLst>
                    <a:ext uri="{9D8B030D-6E8A-4147-A177-3AD203B41FA5}">
                      <a16:colId xmlns:a16="http://schemas.microsoft.com/office/drawing/2014/main" val="1509261611"/>
                    </a:ext>
                  </a:extLst>
                </a:gridCol>
                <a:gridCol w="246888">
                  <a:extLst>
                    <a:ext uri="{9D8B030D-6E8A-4147-A177-3AD203B41FA5}">
                      <a16:colId xmlns:a16="http://schemas.microsoft.com/office/drawing/2014/main" val="2497121655"/>
                    </a:ext>
                  </a:extLst>
                </a:gridCol>
                <a:gridCol w="576073">
                  <a:extLst>
                    <a:ext uri="{9D8B030D-6E8A-4147-A177-3AD203B41FA5}">
                      <a16:colId xmlns:a16="http://schemas.microsoft.com/office/drawing/2014/main" val="4018939592"/>
                    </a:ext>
                  </a:extLst>
                </a:gridCol>
                <a:gridCol w="576073">
                  <a:extLst>
                    <a:ext uri="{9D8B030D-6E8A-4147-A177-3AD203B41FA5}">
                      <a16:colId xmlns:a16="http://schemas.microsoft.com/office/drawing/2014/main" val="2888975761"/>
                    </a:ext>
                  </a:extLst>
                </a:gridCol>
                <a:gridCol w="576073">
                  <a:extLst>
                    <a:ext uri="{9D8B030D-6E8A-4147-A177-3AD203B41FA5}">
                      <a16:colId xmlns:a16="http://schemas.microsoft.com/office/drawing/2014/main" val="3180908485"/>
                    </a:ext>
                  </a:extLst>
                </a:gridCol>
                <a:gridCol w="576073">
                  <a:extLst>
                    <a:ext uri="{9D8B030D-6E8A-4147-A177-3AD203B41FA5}">
                      <a16:colId xmlns:a16="http://schemas.microsoft.com/office/drawing/2014/main" val="4065242873"/>
                    </a:ext>
                  </a:extLst>
                </a:gridCol>
                <a:gridCol w="576073">
                  <a:extLst>
                    <a:ext uri="{9D8B030D-6E8A-4147-A177-3AD203B41FA5}">
                      <a16:colId xmlns:a16="http://schemas.microsoft.com/office/drawing/2014/main" val="3559766291"/>
                    </a:ext>
                  </a:extLst>
                </a:gridCol>
                <a:gridCol w="576073">
                  <a:extLst>
                    <a:ext uri="{9D8B030D-6E8A-4147-A177-3AD203B41FA5}">
                      <a16:colId xmlns:a16="http://schemas.microsoft.com/office/drawing/2014/main" val="4278291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935681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10:19:11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 my 90 year old disabled mother as had a pay as you go phone for more than 20 years. She as been shielding at my house since last year and had no need to use her mobile until last week when I discovered because she had not used her mobile for some time vodaphone closed the account. However when I asked if they could transfer any credit she had I was told once the sim gets wiped all details are lost including any credit. So my mother had paid upfront to use a service which due to low usage Vodafone closed and now will keep the unused money of a 90 year old disabled women. I hope Vodafone feel proud of themselves a multi billion pound company for keeping the money of a 90 year old women. I hope they will sleep well tonight.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http://www.facebook.com/permalink.php?story_fbid=10158136737654385&amp;id=67884984384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02.03.2021 16:18:49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14:56:12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67884984384_10158136737654385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UserPosts</a:t>
                      </a:r>
                    </a:p>
                  </a:txBody>
                  <a:tcPr/>
                </a:tc>
                <a:extLst>
                  <a:ext uri="{0D108BD9-81ED-4DB2-BD59-A6C34878D82A}">
                    <a16:rowId xmlns:a16="http://schemas.microsoft.com/office/drawing/2014/main" val="1978957922"/>
                  </a:ext>
                </a:extLst>
              </a:tr>
            </a:tbl>
          </a:graphicData>
        </a:graphic>
      </p:graphicFrame>
      <p:sp>
        <p:nvSpPr>
          <p:cNvPr id="4" name="Text Placeholder 3">
            <a:extLst>
              <a:ext uri="{FF2B5EF4-FFF2-40B4-BE49-F238E27FC236}">
                <a16:creationId xmlns:a16="http://schemas.microsoft.com/office/drawing/2014/main" id="{170CFA89-39F9-4066-9F3B-AE3D531B6D27}"/>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2296478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8A5FE-D983-446D-A82A-3EB0F39A0165}"/>
              </a:ext>
            </a:extLst>
          </p:cNvPr>
          <p:cNvSpPr>
            <a:spLocks noGrp="1"/>
          </p:cNvSpPr>
          <p:nvPr>
            <p:ph type="title"/>
          </p:nvPr>
        </p:nvSpPr>
        <p:spPr/>
        <p:txBody>
          <a:bodyPr/>
          <a:lstStyle/>
          <a:p>
            <a:r>
              <a:rPr lang="en-US"/>
              <a:t>Facebook DEV Posts Reactions Summary - Owner and User COMBINED | All Pages - 26 of 26</a:t>
            </a:r>
          </a:p>
        </p:txBody>
      </p:sp>
      <p:graphicFrame>
        <p:nvGraphicFramePr>
          <p:cNvPr id="5" name="Table Placeholder 4">
            <a:extLst>
              <a:ext uri="{FF2B5EF4-FFF2-40B4-BE49-F238E27FC236}">
                <a16:creationId xmlns:a16="http://schemas.microsoft.com/office/drawing/2014/main" id="{A1512094-0F33-4C58-B966-AB57630C63BD}"/>
              </a:ext>
            </a:extLst>
          </p:cNvPr>
          <p:cNvGraphicFramePr>
            <a:graphicFrameLocks noGrp="1"/>
          </p:cNvGraphicFramePr>
          <p:nvPr>
            <p:ph type="tbl" sz="quarter" idx="13"/>
            <p:extLst>
              <p:ext uri="{D42A27DB-BD31-4B8C-83A1-F6EECF244321}">
                <p14:modId xmlns:p14="http://schemas.microsoft.com/office/powerpoint/2010/main" val="2239799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
                  <a:extLst>
                    <a:ext uri="{9D8B030D-6E8A-4147-A177-3AD203B41FA5}">
                      <a16:colId xmlns:a16="http://schemas.microsoft.com/office/drawing/2014/main" val="815256790"/>
                    </a:ext>
                  </a:extLst>
                </a:gridCol>
                <a:gridCol w="246888">
                  <a:extLst>
                    <a:ext uri="{9D8B030D-6E8A-4147-A177-3AD203B41FA5}">
                      <a16:colId xmlns:a16="http://schemas.microsoft.com/office/drawing/2014/main" val="2942564612"/>
                    </a:ext>
                  </a:extLst>
                </a:gridCol>
                <a:gridCol w="246888">
                  <a:extLst>
                    <a:ext uri="{9D8B030D-6E8A-4147-A177-3AD203B41FA5}">
                      <a16:colId xmlns:a16="http://schemas.microsoft.com/office/drawing/2014/main" val="2684749068"/>
                    </a:ext>
                  </a:extLst>
                </a:gridCol>
                <a:gridCol w="246888">
                  <a:extLst>
                    <a:ext uri="{9D8B030D-6E8A-4147-A177-3AD203B41FA5}">
                      <a16:colId xmlns:a16="http://schemas.microsoft.com/office/drawing/2014/main" val="1649402678"/>
                    </a:ext>
                  </a:extLst>
                </a:gridCol>
                <a:gridCol w="246888">
                  <a:extLst>
                    <a:ext uri="{9D8B030D-6E8A-4147-A177-3AD203B41FA5}">
                      <a16:colId xmlns:a16="http://schemas.microsoft.com/office/drawing/2014/main" val="2955539260"/>
                    </a:ext>
                  </a:extLst>
                </a:gridCol>
                <a:gridCol w="246888">
                  <a:extLst>
                    <a:ext uri="{9D8B030D-6E8A-4147-A177-3AD203B41FA5}">
                      <a16:colId xmlns:a16="http://schemas.microsoft.com/office/drawing/2014/main" val="929479893"/>
                    </a:ext>
                  </a:extLst>
                </a:gridCol>
                <a:gridCol w="246888">
                  <a:extLst>
                    <a:ext uri="{9D8B030D-6E8A-4147-A177-3AD203B41FA5}">
                      <a16:colId xmlns:a16="http://schemas.microsoft.com/office/drawing/2014/main" val="2821372880"/>
                    </a:ext>
                  </a:extLst>
                </a:gridCol>
                <a:gridCol w="246888">
                  <a:extLst>
                    <a:ext uri="{9D8B030D-6E8A-4147-A177-3AD203B41FA5}">
                      <a16:colId xmlns:a16="http://schemas.microsoft.com/office/drawing/2014/main" val="1871172058"/>
                    </a:ext>
                  </a:extLst>
                </a:gridCol>
                <a:gridCol w="246888">
                  <a:extLst>
                    <a:ext uri="{9D8B030D-6E8A-4147-A177-3AD203B41FA5}">
                      <a16:colId xmlns:a16="http://schemas.microsoft.com/office/drawing/2014/main" val="599096997"/>
                    </a:ext>
                  </a:extLst>
                </a:gridCol>
                <a:gridCol w="246888">
                  <a:extLst>
                    <a:ext uri="{9D8B030D-6E8A-4147-A177-3AD203B41FA5}">
                      <a16:colId xmlns:a16="http://schemas.microsoft.com/office/drawing/2014/main" val="1811240840"/>
                    </a:ext>
                  </a:extLst>
                </a:gridCol>
                <a:gridCol w="246888">
                  <a:extLst>
                    <a:ext uri="{9D8B030D-6E8A-4147-A177-3AD203B41FA5}">
                      <a16:colId xmlns:a16="http://schemas.microsoft.com/office/drawing/2014/main" val="1109572761"/>
                    </a:ext>
                  </a:extLst>
                </a:gridCol>
                <a:gridCol w="246888">
                  <a:extLst>
                    <a:ext uri="{9D8B030D-6E8A-4147-A177-3AD203B41FA5}">
                      <a16:colId xmlns:a16="http://schemas.microsoft.com/office/drawing/2014/main" val="94677182"/>
                    </a:ext>
                  </a:extLst>
                </a:gridCol>
                <a:gridCol w="246888">
                  <a:extLst>
                    <a:ext uri="{9D8B030D-6E8A-4147-A177-3AD203B41FA5}">
                      <a16:colId xmlns:a16="http://schemas.microsoft.com/office/drawing/2014/main" val="1913429315"/>
                    </a:ext>
                  </a:extLst>
                </a:gridCol>
                <a:gridCol w="246888">
                  <a:extLst>
                    <a:ext uri="{9D8B030D-6E8A-4147-A177-3AD203B41FA5}">
                      <a16:colId xmlns:a16="http://schemas.microsoft.com/office/drawing/2014/main" val="912633521"/>
                    </a:ext>
                  </a:extLst>
                </a:gridCol>
                <a:gridCol w="246888">
                  <a:extLst>
                    <a:ext uri="{9D8B030D-6E8A-4147-A177-3AD203B41FA5}">
                      <a16:colId xmlns:a16="http://schemas.microsoft.com/office/drawing/2014/main" val="3838019427"/>
                    </a:ext>
                  </a:extLst>
                </a:gridCol>
                <a:gridCol w="246888">
                  <a:extLst>
                    <a:ext uri="{9D8B030D-6E8A-4147-A177-3AD203B41FA5}">
                      <a16:colId xmlns:a16="http://schemas.microsoft.com/office/drawing/2014/main" val="147838598"/>
                    </a:ext>
                  </a:extLst>
                </a:gridCol>
                <a:gridCol w="246888">
                  <a:extLst>
                    <a:ext uri="{9D8B030D-6E8A-4147-A177-3AD203B41FA5}">
                      <a16:colId xmlns:a16="http://schemas.microsoft.com/office/drawing/2014/main" val="3681963750"/>
                    </a:ext>
                  </a:extLst>
                </a:gridCol>
                <a:gridCol w="576073">
                  <a:extLst>
                    <a:ext uri="{9D8B030D-6E8A-4147-A177-3AD203B41FA5}">
                      <a16:colId xmlns:a16="http://schemas.microsoft.com/office/drawing/2014/main" val="3961928916"/>
                    </a:ext>
                  </a:extLst>
                </a:gridCol>
                <a:gridCol w="576073">
                  <a:extLst>
                    <a:ext uri="{9D8B030D-6E8A-4147-A177-3AD203B41FA5}">
                      <a16:colId xmlns:a16="http://schemas.microsoft.com/office/drawing/2014/main" val="8512917"/>
                    </a:ext>
                  </a:extLst>
                </a:gridCol>
                <a:gridCol w="576073">
                  <a:extLst>
                    <a:ext uri="{9D8B030D-6E8A-4147-A177-3AD203B41FA5}">
                      <a16:colId xmlns:a16="http://schemas.microsoft.com/office/drawing/2014/main" val="1102712045"/>
                    </a:ext>
                  </a:extLst>
                </a:gridCol>
                <a:gridCol w="576073">
                  <a:extLst>
                    <a:ext uri="{9D8B030D-6E8A-4147-A177-3AD203B41FA5}">
                      <a16:colId xmlns:a16="http://schemas.microsoft.com/office/drawing/2014/main" val="1872715856"/>
                    </a:ext>
                  </a:extLst>
                </a:gridCol>
                <a:gridCol w="576073">
                  <a:extLst>
                    <a:ext uri="{9D8B030D-6E8A-4147-A177-3AD203B41FA5}">
                      <a16:colId xmlns:a16="http://schemas.microsoft.com/office/drawing/2014/main" val="4245062149"/>
                    </a:ext>
                  </a:extLst>
                </a:gridCol>
                <a:gridCol w="576073">
                  <a:extLst>
                    <a:ext uri="{9D8B030D-6E8A-4147-A177-3AD203B41FA5}">
                      <a16:colId xmlns:a16="http://schemas.microsoft.com/office/drawing/2014/main" val="799899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Surprise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isSharedPost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isQuestion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timeToRespond_min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Source</a:t>
                      </a:r>
                    </a:p>
                  </a:txBody>
                  <a:tcPr/>
                </a:tc>
                <a:extLst>
                  <a:ext uri="{0D108BD9-81ED-4DB2-BD59-A6C34878D82A}">
                    <a16:rowId xmlns:a16="http://schemas.microsoft.com/office/drawing/2014/main" val="1125446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10:12:52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 you tell me why your billing page never works on the app or online!!! It’s always down!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http://www.facebook.com/permalink.php?story_fbid=10158136732529385&amp;id=67884984384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16:20:04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 14:28:52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67884984384_10158136732529385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UserPosts</a:t>
                      </a:r>
                    </a:p>
                  </a:txBody>
                  <a:tcPr/>
                </a:tc>
                <a:extLst>
                  <a:ext uri="{0D108BD9-81ED-4DB2-BD59-A6C34878D82A}">
                    <a16:rowId xmlns:a16="http://schemas.microsoft.com/office/drawing/2014/main" val="3034543515"/>
                  </a:ext>
                </a:extLst>
              </a:tr>
            </a:tbl>
          </a:graphicData>
        </a:graphic>
      </p:graphicFrame>
      <p:sp>
        <p:nvSpPr>
          <p:cNvPr id="4" name="Text Placeholder 3">
            <a:extLst>
              <a:ext uri="{FF2B5EF4-FFF2-40B4-BE49-F238E27FC236}">
                <a16:creationId xmlns:a16="http://schemas.microsoft.com/office/drawing/2014/main" id="{3209781E-D78F-4A60-8FFB-6CB8FDBE6FE7}"/>
              </a:ext>
            </a:extLst>
          </p:cNvPr>
          <p:cNvSpPr>
            <a:spLocks noGrp="1"/>
          </p:cNvSpPr>
          <p:nvPr>
            <p:ph type="body" sz="quarter" idx="14"/>
          </p:nvPr>
        </p:nvSpPr>
        <p:spPr/>
        <p:txBody>
          <a:bodyPr/>
          <a:lstStyle/>
          <a:p>
            <a:r>
              <a:rPr lang="en-US"/>
              <a:t>10.02.2021 - 24.02.2021</a:t>
            </a:r>
          </a:p>
        </p:txBody>
      </p:sp>
    </p:spTree>
    <p:extLst>
      <p:ext uri="{BB962C8B-B14F-4D97-AF65-F5344CB8AC3E}">
        <p14:creationId xmlns:p14="http://schemas.microsoft.com/office/powerpoint/2010/main" val="42217695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34</TotalTime>
  <Words>3448</Words>
  <Application>Microsoft Office PowerPoint</Application>
  <PresentationFormat>On-screen Show (4:3)</PresentationFormat>
  <Paragraphs>1195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DEV Posts Reactions Summary - Owner and User COMBINED | All Pages - 1 of 26</vt:lpstr>
      <vt:lpstr>Facebook DEV Posts Reactions Summary - Owner and User COMBINED | All Pages - 2 of 26</vt:lpstr>
      <vt:lpstr>Facebook DEV Posts Reactions Summary - Owner and User COMBINED | All Pages - 3 of 26</vt:lpstr>
      <vt:lpstr>Facebook DEV Posts Reactions Summary - Owner and User COMBINED | All Pages - 4 of 26</vt:lpstr>
      <vt:lpstr>Facebook DEV Posts Reactions Summary - Owner and User COMBINED | All Pages - 5 of 26</vt:lpstr>
      <vt:lpstr>Facebook DEV Posts Reactions Summary - Owner and User COMBINED | All Pages - 6 of 26</vt:lpstr>
      <vt:lpstr>Facebook DEV Posts Reactions Summary - Owner and User COMBINED | All Pages - 7 of 26</vt:lpstr>
      <vt:lpstr>Facebook DEV Posts Reactions Summary - Owner and User COMBINED | All Pages - 8 of 26</vt:lpstr>
      <vt:lpstr>Facebook DEV Posts Reactions Summary - Owner and User COMBINED | All Pages - 9 of 26</vt:lpstr>
      <vt:lpstr>Facebook DEV Posts Reactions Summary - Owner and User COMBINED | All Pages - 10 of 26</vt:lpstr>
      <vt:lpstr>Facebook DEV Posts Reactions Summary - Owner and User COMBINED | All Pages - 11 of 26</vt:lpstr>
      <vt:lpstr>Facebook DEV Posts Reactions Summary - Owner and User COMBINED | All Pages - 12 of 26</vt:lpstr>
      <vt:lpstr>Facebook DEV Posts Reactions Summary - Owner and User COMBINED | All Pages - 13 of 26</vt:lpstr>
      <vt:lpstr>Facebook DEV Posts Reactions Summary - Owner and User COMBINED | All Pages - 14 of 26</vt:lpstr>
      <vt:lpstr>Facebook DEV Posts Reactions Summary - Owner and User COMBINED | All Pages - 15 of 26</vt:lpstr>
      <vt:lpstr>Facebook DEV Posts Reactions Summary - Owner and User COMBINED | All Pages - 16 of 26</vt:lpstr>
      <vt:lpstr>Facebook DEV Posts Reactions Summary - Owner and User COMBINED | All Pages - 17 of 26</vt:lpstr>
      <vt:lpstr>Facebook DEV Posts Reactions Summary - Owner and User COMBINED | All Pages - 18 of 26</vt:lpstr>
      <vt:lpstr>Facebook DEV Posts Reactions Summary - Owner and User COMBINED | All Pages - 19 of 26</vt:lpstr>
      <vt:lpstr>Facebook DEV Posts Reactions Summary - Owner and User COMBINED | All Pages - 20 of 26</vt:lpstr>
      <vt:lpstr>Facebook DEV Posts Reactions Summary - Owner and User COMBINED | All Pages - 21 of 26</vt:lpstr>
      <vt:lpstr>Facebook DEV Posts Reactions Summary - Owner and User COMBINED | All Pages - 22 of 26</vt:lpstr>
      <vt:lpstr>Facebook DEV Posts Reactions Summary - Owner and User COMBINED | All Pages - 23 of 26</vt:lpstr>
      <vt:lpstr>Facebook DEV Posts Reactions Summary - Owner and User COMBINED | All Pages - 24 of 26</vt:lpstr>
      <vt:lpstr>Facebook DEV Posts Reactions Summary - Owner and User COMBINED | All Pages - 25 of 26</vt:lpstr>
      <vt:lpstr>Facebook DEV Posts Reactions Summary - Owner and User COMBINED | All Pages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4</cp:revision>
  <dcterms:created xsi:type="dcterms:W3CDTF">2021-04-06T09:35:29Z</dcterms:created>
  <dcterms:modified xsi:type="dcterms:W3CDTF">2021-04-06T10:10:04Z</dcterms:modified>
</cp:coreProperties>
</file>