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44064</c:v>
                </c:pt>
                <c:pt idx="1">
                  <c:v>44065</c:v>
                </c:pt>
                <c:pt idx="2">
                  <c:v>44066</c:v>
                </c:pt>
                <c:pt idx="3">
                  <c:v>44067</c:v>
                </c:pt>
                <c:pt idx="4">
                  <c:v>44068</c:v>
                </c:pt>
                <c:pt idx="5">
                  <c:v>44069</c:v>
                </c:pt>
                <c:pt idx="6">
                  <c:v>44070</c:v>
                </c:pt>
                <c:pt idx="7">
                  <c:v>44071</c:v>
                </c:pt>
                <c:pt idx="8">
                  <c:v>44072</c:v>
                </c:pt>
                <c:pt idx="9">
                  <c:v>44073</c:v>
                </c:pt>
                <c:pt idx="10">
                  <c:v>44074</c:v>
                </c:pt>
                <c:pt idx="11">
                  <c:v>44075</c:v>
                </c:pt>
                <c:pt idx="12">
                  <c:v>44076</c:v>
                </c:pt>
                <c:pt idx="13">
                  <c:v>44077</c:v>
                </c:pt>
                <c:pt idx="14">
                  <c:v>44078</c:v>
                </c:pt>
                <c:pt idx="15">
                  <c:v>44079</c:v>
                </c:pt>
                <c:pt idx="16">
                  <c:v>44080</c:v>
                </c:pt>
                <c:pt idx="17">
                  <c:v>44081</c:v>
                </c:pt>
                <c:pt idx="18">
                  <c:v>44082</c:v>
                </c:pt>
                <c:pt idx="19">
                  <c:v>44083</c:v>
                </c:pt>
                <c:pt idx="20">
                  <c:v>44084</c:v>
                </c:pt>
                <c:pt idx="21">
                  <c:v>44085</c:v>
                </c:pt>
                <c:pt idx="22">
                  <c:v>44086</c:v>
                </c:pt>
                <c:pt idx="23">
                  <c:v>44087</c:v>
                </c:pt>
                <c:pt idx="24">
                  <c:v>44088</c:v>
                </c:pt>
                <c:pt idx="25">
                  <c:v>44089</c:v>
                </c:pt>
                <c:pt idx="26">
                  <c:v>44090</c:v>
                </c:pt>
                <c:pt idx="27">
                  <c:v>44091</c:v>
                </c:pt>
                <c:pt idx="28">
                  <c:v>44092</c:v>
                </c:pt>
                <c:pt idx="29">
                  <c:v>44093</c:v>
                </c:pt>
                <c:pt idx="30">
                  <c:v>44094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247748</c:v>
                </c:pt>
                <c:pt idx="1">
                  <c:v>247741</c:v>
                </c:pt>
                <c:pt idx="2">
                  <c:v>247731</c:v>
                </c:pt>
                <c:pt idx="3">
                  <c:v>247710</c:v>
                </c:pt>
                <c:pt idx="4">
                  <c:v>247687</c:v>
                </c:pt>
                <c:pt idx="5">
                  <c:v>247667</c:v>
                </c:pt>
                <c:pt idx="6">
                  <c:v>247652</c:v>
                </c:pt>
                <c:pt idx="7">
                  <c:v>247645</c:v>
                </c:pt>
                <c:pt idx="8">
                  <c:v>247645</c:v>
                </c:pt>
                <c:pt idx="9">
                  <c:v>247634</c:v>
                </c:pt>
                <c:pt idx="10">
                  <c:v>247623</c:v>
                </c:pt>
                <c:pt idx="11">
                  <c:v>247619</c:v>
                </c:pt>
                <c:pt idx="12">
                  <c:v>247610</c:v>
                </c:pt>
                <c:pt idx="13">
                  <c:v>247600</c:v>
                </c:pt>
                <c:pt idx="14">
                  <c:v>247594</c:v>
                </c:pt>
                <c:pt idx="15">
                  <c:v>247585</c:v>
                </c:pt>
                <c:pt idx="16">
                  <c:v>247570</c:v>
                </c:pt>
                <c:pt idx="17">
                  <c:v>247563</c:v>
                </c:pt>
                <c:pt idx="18">
                  <c:v>247553</c:v>
                </c:pt>
                <c:pt idx="19">
                  <c:v>247546</c:v>
                </c:pt>
                <c:pt idx="20">
                  <c:v>247536</c:v>
                </c:pt>
                <c:pt idx="21">
                  <c:v>247511</c:v>
                </c:pt>
                <c:pt idx="22">
                  <c:v>247491</c:v>
                </c:pt>
                <c:pt idx="23">
                  <c:v>247476</c:v>
                </c:pt>
                <c:pt idx="24">
                  <c:v>247418</c:v>
                </c:pt>
                <c:pt idx="25">
                  <c:v>247405</c:v>
                </c:pt>
                <c:pt idx="26">
                  <c:v>247389</c:v>
                </c:pt>
                <c:pt idx="27">
                  <c:v>247263</c:v>
                </c:pt>
                <c:pt idx="28">
                  <c:v>247229</c:v>
                </c:pt>
                <c:pt idx="29">
                  <c:v>247215</c:v>
                </c:pt>
                <c:pt idx="30">
                  <c:v>247207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C6-4E2F-93A4-F4FA314B4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99384"/>
        <c:axId val="317199712"/>
      </c:lineChart>
      <c:dateAx>
        <c:axId val="317199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99712"/>
        <c:crosses val="autoZero"/>
        <c:auto val="1"/>
        <c:lblOffset val="100"/>
        <c:baseTimeUnit val="days"/>
      </c:dateAx>
      <c:valAx>
        <c:axId val="31719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9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44064</c:v>
                </c:pt>
                <c:pt idx="1">
                  <c:v>44065</c:v>
                </c:pt>
                <c:pt idx="2">
                  <c:v>44066</c:v>
                </c:pt>
                <c:pt idx="3">
                  <c:v>44067</c:v>
                </c:pt>
                <c:pt idx="4">
                  <c:v>44068</c:v>
                </c:pt>
                <c:pt idx="5">
                  <c:v>44069</c:v>
                </c:pt>
                <c:pt idx="6">
                  <c:v>44070</c:v>
                </c:pt>
                <c:pt idx="7">
                  <c:v>44071</c:v>
                </c:pt>
                <c:pt idx="8">
                  <c:v>44072</c:v>
                </c:pt>
                <c:pt idx="9">
                  <c:v>44073</c:v>
                </c:pt>
                <c:pt idx="10">
                  <c:v>44074</c:v>
                </c:pt>
                <c:pt idx="11">
                  <c:v>44075</c:v>
                </c:pt>
                <c:pt idx="12">
                  <c:v>44076</c:v>
                </c:pt>
                <c:pt idx="13">
                  <c:v>44077</c:v>
                </c:pt>
                <c:pt idx="14">
                  <c:v>44078</c:v>
                </c:pt>
                <c:pt idx="15">
                  <c:v>44079</c:v>
                </c:pt>
                <c:pt idx="16">
                  <c:v>44080</c:v>
                </c:pt>
                <c:pt idx="17">
                  <c:v>44081</c:v>
                </c:pt>
                <c:pt idx="18">
                  <c:v>44082</c:v>
                </c:pt>
                <c:pt idx="19">
                  <c:v>44083</c:v>
                </c:pt>
                <c:pt idx="20">
                  <c:v>44084</c:v>
                </c:pt>
                <c:pt idx="21">
                  <c:v>44085</c:v>
                </c:pt>
                <c:pt idx="22">
                  <c:v>44086</c:v>
                </c:pt>
                <c:pt idx="23">
                  <c:v>44087</c:v>
                </c:pt>
                <c:pt idx="24">
                  <c:v>44088</c:v>
                </c:pt>
                <c:pt idx="25">
                  <c:v>44089</c:v>
                </c:pt>
                <c:pt idx="26">
                  <c:v>44090</c:v>
                </c:pt>
                <c:pt idx="27">
                  <c:v>44091</c:v>
                </c:pt>
                <c:pt idx="28">
                  <c:v>44092</c:v>
                </c:pt>
                <c:pt idx="29">
                  <c:v>44093</c:v>
                </c:pt>
                <c:pt idx="30">
                  <c:v>44094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-3.6325916119423502E-3</c:v>
                </c:pt>
                <c:pt idx="1">
                  <c:v>-2.82545166863103E-3</c:v>
                </c:pt>
                <c:pt idx="2">
                  <c:v>-4.0364735752257399E-3</c:v>
                </c:pt>
                <c:pt idx="3">
                  <c:v>-8.4769366772830205E-3</c:v>
                </c:pt>
                <c:pt idx="4">
                  <c:v>-9.2850510677808702E-3</c:v>
                </c:pt>
                <c:pt idx="5">
                  <c:v>-8.0747071909304906E-3</c:v>
                </c:pt>
                <c:pt idx="6">
                  <c:v>-6.0565194394085597E-3</c:v>
                </c:pt>
                <c:pt idx="7">
                  <c:v>-2.82654692875487E-3</c:v>
                </c:pt>
                <c:pt idx="8">
                  <c:v>0</c:v>
                </c:pt>
                <c:pt idx="9">
                  <c:v>-4.4418421530820302E-3</c:v>
                </c:pt>
                <c:pt idx="10">
                  <c:v>-4.4420394614632904E-3</c:v>
                </c:pt>
                <c:pt idx="11">
                  <c:v>-1.61535883177249E-3</c:v>
                </c:pt>
                <c:pt idx="12">
                  <c:v>-3.6346160835800199E-3</c:v>
                </c:pt>
                <c:pt idx="13">
                  <c:v>-4.0386091030249196E-3</c:v>
                </c:pt>
                <c:pt idx="14">
                  <c:v>-2.4232633279483002E-3</c:v>
                </c:pt>
                <c:pt idx="15">
                  <c:v>-3.6349830771343402E-3</c:v>
                </c:pt>
                <c:pt idx="16">
                  <c:v>-6.0585253549286103E-3</c:v>
                </c:pt>
                <c:pt idx="17">
                  <c:v>-2.8274831360827202E-3</c:v>
                </c:pt>
                <c:pt idx="18">
                  <c:v>-4.0393758356458802E-3</c:v>
                </c:pt>
                <c:pt idx="19">
                  <c:v>-2.8276773054659002E-3</c:v>
                </c:pt>
                <c:pt idx="20">
                  <c:v>-4.0396532361662097E-3</c:v>
                </c:pt>
                <c:pt idx="21">
                  <c:v>-1.0099541076853499E-2</c:v>
                </c:pt>
                <c:pt idx="22">
                  <c:v>-8.0804489497436505E-3</c:v>
                </c:pt>
                <c:pt idx="23">
                  <c:v>-6.0608264542953098E-3</c:v>
                </c:pt>
                <c:pt idx="24">
                  <c:v>-2.3436616075902299E-2</c:v>
                </c:pt>
                <c:pt idx="25">
                  <c:v>-5.2542660598662999E-3</c:v>
                </c:pt>
                <c:pt idx="26">
                  <c:v>-6.4671287969119504E-3</c:v>
                </c:pt>
                <c:pt idx="27">
                  <c:v>-5.0931933109394499E-2</c:v>
                </c:pt>
                <c:pt idx="28">
                  <c:v>-1.37505409220142E-2</c:v>
                </c:pt>
                <c:pt idx="29">
                  <c:v>-5.6627660994462599E-3</c:v>
                </c:pt>
                <c:pt idx="30">
                  <c:v>-3.2360495924599999E-3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A6-4FF2-8C92-90C17E994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116896"/>
        <c:axId val="317202336"/>
      </c:lineChart>
      <c:dateAx>
        <c:axId val="322116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02336"/>
        <c:crosses val="autoZero"/>
        <c:auto val="1"/>
        <c:lblOffset val="100"/>
        <c:baseTimeUnit val="days"/>
      </c:dateAx>
      <c:valAx>
        <c:axId val="31720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1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44064</c:v>
                </c:pt>
                <c:pt idx="1">
                  <c:v>44065</c:v>
                </c:pt>
                <c:pt idx="2">
                  <c:v>44066</c:v>
                </c:pt>
                <c:pt idx="3">
                  <c:v>44067</c:v>
                </c:pt>
                <c:pt idx="4">
                  <c:v>44068</c:v>
                </c:pt>
                <c:pt idx="5">
                  <c:v>44069</c:v>
                </c:pt>
                <c:pt idx="6">
                  <c:v>44070</c:v>
                </c:pt>
                <c:pt idx="7">
                  <c:v>44071</c:v>
                </c:pt>
                <c:pt idx="8">
                  <c:v>44072</c:v>
                </c:pt>
                <c:pt idx="9">
                  <c:v>44073</c:v>
                </c:pt>
                <c:pt idx="10">
                  <c:v>44074</c:v>
                </c:pt>
                <c:pt idx="11">
                  <c:v>44075</c:v>
                </c:pt>
                <c:pt idx="12">
                  <c:v>44076</c:v>
                </c:pt>
                <c:pt idx="13">
                  <c:v>44077</c:v>
                </c:pt>
                <c:pt idx="14">
                  <c:v>44078</c:v>
                </c:pt>
                <c:pt idx="15">
                  <c:v>44079</c:v>
                </c:pt>
                <c:pt idx="16">
                  <c:v>44080</c:v>
                </c:pt>
                <c:pt idx="17">
                  <c:v>44081</c:v>
                </c:pt>
                <c:pt idx="18">
                  <c:v>44082</c:v>
                </c:pt>
                <c:pt idx="19">
                  <c:v>44083</c:v>
                </c:pt>
                <c:pt idx="20">
                  <c:v>44084</c:v>
                </c:pt>
                <c:pt idx="21">
                  <c:v>44085</c:v>
                </c:pt>
                <c:pt idx="22">
                  <c:v>44086</c:v>
                </c:pt>
                <c:pt idx="23">
                  <c:v>44087</c:v>
                </c:pt>
                <c:pt idx="24">
                  <c:v>44088</c:v>
                </c:pt>
                <c:pt idx="25">
                  <c:v>44089</c:v>
                </c:pt>
                <c:pt idx="26">
                  <c:v>44090</c:v>
                </c:pt>
                <c:pt idx="27">
                  <c:v>44091</c:v>
                </c:pt>
                <c:pt idx="28">
                  <c:v>44092</c:v>
                </c:pt>
                <c:pt idx="29">
                  <c:v>44093</c:v>
                </c:pt>
                <c:pt idx="30">
                  <c:v>44094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0.845254625892079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1.0809217512789799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4.4421470916051503E-2</c:v>
                </c:pt>
                <c:pt idx="11">
                  <c:v>0</c:v>
                </c:pt>
                <c:pt idx="12">
                  <c:v>0</c:v>
                </c:pt>
                <c:pt idx="13">
                  <c:v>1.37315482320632E-2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0.77522511422350204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0.91498669771880003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91-4D00-B985-C639FE773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97088"/>
        <c:axId val="317196104"/>
      </c:lineChart>
      <c:dateAx>
        <c:axId val="317197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96104"/>
        <c:crosses val="autoZero"/>
        <c:auto val="1"/>
        <c:lblOffset val="100"/>
        <c:baseTimeUnit val="days"/>
      </c:dateAx>
      <c:valAx>
        <c:axId val="31719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9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CA-4926-8FAE-14C2D28DF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285704"/>
        <c:axId val="67293248"/>
      </c:barChart>
      <c:catAx>
        <c:axId val="6728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93248"/>
        <c:crosses val="autoZero"/>
        <c:auto val="1"/>
        <c:lblAlgn val="ctr"/>
        <c:lblOffset val="100"/>
        <c:noMultiLvlLbl val="0"/>
      </c:catAx>
      <c:valAx>
        <c:axId val="6729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8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D3-4DB4-9E7E-B43B705E5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1446944"/>
        <c:axId val="381443336"/>
      </c:radarChart>
      <c:catAx>
        <c:axId val="38144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43336"/>
        <c:crosses val="autoZero"/>
        <c:auto val="1"/>
        <c:lblAlgn val="ctr"/>
        <c:lblOffset val="100"/>
        <c:noMultiLvlLbl val="0"/>
      </c:catAx>
      <c:valAx>
        <c:axId val="38144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4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9B3D8-C809-4C64-9CD1-36DCB1537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510E1-5B75-4EF2-9AF7-4AA099529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Digitricks</a:t>
            </a:r>
          </a:p>
        </p:txBody>
      </p:sp>
    </p:spTree>
    <p:extLst>
      <p:ext uri="{BB962C8B-B14F-4D97-AF65-F5344CB8AC3E}">
        <p14:creationId xmlns:p14="http://schemas.microsoft.com/office/powerpoint/2010/main" val="324175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1367E-2CDC-4CB8-8D74-7AEBB791D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Dry sector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C0525-CA5D-4FAF-BA34-958233178C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2955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3683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4640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891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253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702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338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359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3156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378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528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403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253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0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040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D6E1B-1CD9-4E28-BBD0-556AD749E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411867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C1170-E306-4243-9728-43DA442DD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648F6A-F43B-4681-AF63-A25F23F54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3257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83E3F-29E9-4DCD-B51F-E70D76D74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2BDCC-DFAC-4C3C-AA19-B2CB1AA43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92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6B34F-057D-4122-ABD0-EF2CAF9C3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4F040-3F97-4390-93DA-458839898F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4713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61230-3D94-4DFC-880E-0D4347344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A9128-DC54-4B32-9297-606A80835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994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06649-1C73-4CAF-A7A6-436C651D5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876E1A-6C4F-42BC-8252-DC231AC3F4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0461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4A21E-81E9-492B-9AAD-D89A1A8FC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B6DE1-96D0-425E-8908-7A14A07DB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848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754DD-3871-4E15-A365-828890727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477A7-C2F2-4FF3-9322-5600432485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6696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FAAEB-E3B7-494D-8512-49A3D0A22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93F4F-A55A-46DD-AA94-D900BF624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3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6947A-986C-4CFF-AC17-0344BFB6A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Dry sector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0EADF-A181-4723-B390-A1CE2AD07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028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873067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18083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20465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9602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409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7789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4761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8185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1807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7381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9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- 2020-09-17 13:00:16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في الصيف لازم نحلي بس مش لازم نتخن .. حلاوة لايت من حلواني أحلى طعم وأخف وزن
#في_الصيف_لازم_نحلي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10/16/2020 14:46:26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105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- 2020-09-10 13:00:34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كلنا في الساحل وطبعاً معانا مربى المشمش عشان تحلي المصيف زيادة
#في_الصيف_لازم_نحلي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09:22:14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34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- 2020-09-03 13:00:00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في الصيف لازم نحلي ومفيش أحلى من مربى حلواني الفراولة تحلي أي حاجة
#في_الصيف_لازم_نحلي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10/16/2020 14:46:26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63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91E57-760E-457D-A348-0A01F8E7AC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213230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8FF1F-2267-4DED-A3FE-80334EDF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Dry sector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768AD-C50F-4F4A-BFEF-B8F4BAA26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502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102890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4061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6484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2800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8524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6855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3611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7694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324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6312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73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- 2020-08-31 13:00:02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مصيف زمان ومصيف دلوقتي الاتنين أساسي فيهم حلاوة حلواني
مهما كبرنا مابنكبرش على الحلاوة
#حلواني_الذكريات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10/16/2020 14:46:26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4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- 2020-08-27 13:00:30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حجم اكبر لكن سعره زي أسعار زمان.
معمول حلواني لسه بـ2 جنيه بس
#حلواني_الذكريات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10/18/2020 09:20:08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9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- 2020-08-23 13:00:26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عشقنا الحلاوة من صغرنا لما كانت نوع واحد .. ودلوقتي لما بقى فيه منها حلاوة لايت وشوكولاتة ومكسرات بقينا نحبها أكتر وأكتر
#حلواني_الذكريات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10/17/2020 15:18:42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203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7C28D-A421-40E1-A98A-60143B8AA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2893528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72A3-6A53-4821-BB05-493CE68F7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5B9835-B552-48A2-B38D-5B349BBB0C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103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7E970-7BCD-427B-9E02-0A41CFCC5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A38B7-E815-42BC-AA78-4117CF3F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8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127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Overview</vt:lpstr>
      <vt:lpstr>Facebook Key Metrics Table | Dry sector</vt:lpstr>
      <vt:lpstr>Facebook Fans Total | Dry sector</vt:lpstr>
      <vt:lpstr>Facebook Fans Change Rate | Dry sector</vt:lpstr>
      <vt:lpstr>Facebook Interaction Rate | Dry sector</vt:lpstr>
      <vt:lpstr>Facebook Total Interactions | Dry sector</vt:lpstr>
      <vt:lpstr>Facebook Own Posts Table | Dry sector - 1 of 2</vt:lpstr>
      <vt:lpstr>Facebook Own Posts Table | Dry sector - 2 of 2</vt:lpstr>
      <vt:lpstr>Facebook Key Metrics Radar | Dry sector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2020-10-20T09:30:26Z</dcterms:created>
  <dcterms:modified xsi:type="dcterms:W3CDTF">2020-10-20T09:30:42Z</dcterms:modified>
</cp:coreProperties>
</file>