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FA54E-30A2-46C4-9911-759921AFA9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4B4283-DF52-42D9-98E9-CAF184440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Digitricks</a:t>
            </a:r>
          </a:p>
        </p:txBody>
      </p:sp>
    </p:spTree>
    <p:extLst>
      <p:ext uri="{BB962C8B-B14F-4D97-AF65-F5344CB8AC3E}">
        <p14:creationId xmlns:p14="http://schemas.microsoft.com/office/powerpoint/2010/main" val="3850548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C99B1-3875-475F-8591-7ABCE441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Dry sector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54B38C-96B5-44B8-974D-AF94816CD8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329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1497301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00610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35594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45938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225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57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055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2862A-847B-4F0B-BEA2-B599E42BC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3059946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CDB6D-C8DE-448F-94F0-07EE61274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Dry sector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345F94-B3A9-47B7-88E4-755126E17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832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578551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632747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452996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99841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38647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9428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05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872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0F861-9C9A-4C9E-A8B6-561A0E88B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202737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Management Report</vt:lpstr>
      <vt:lpstr>Overall Network Key Metrics Table | Dry sector</vt:lpstr>
      <vt:lpstr>Overall Overall Top Pages | Dry sector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Frederik Peiniger</dc:creator>
  <cp:lastModifiedBy>Frederik Peiniger</cp:lastModifiedBy>
  <cp:revision>1</cp:revision>
  <dcterms:created xsi:type="dcterms:W3CDTF">2020-10-20T09:18:55Z</dcterms:created>
  <dcterms:modified xsi:type="dcterms:W3CDTF">2020-10-20T09:19:00Z</dcterms:modified>
</cp:coreProperties>
</file>