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44064</c:v>
                </c:pt>
                <c:pt idx="1">
                  <c:v>44065</c:v>
                </c:pt>
                <c:pt idx="2">
                  <c:v>44066</c:v>
                </c:pt>
                <c:pt idx="3">
                  <c:v>44067</c:v>
                </c:pt>
                <c:pt idx="4">
                  <c:v>44068</c:v>
                </c:pt>
                <c:pt idx="5">
                  <c:v>44069</c:v>
                </c:pt>
                <c:pt idx="6">
                  <c:v>44070</c:v>
                </c:pt>
                <c:pt idx="7">
                  <c:v>44071</c:v>
                </c:pt>
                <c:pt idx="8">
                  <c:v>44072</c:v>
                </c:pt>
                <c:pt idx="9">
                  <c:v>44073</c:v>
                </c:pt>
                <c:pt idx="10">
                  <c:v>44074</c:v>
                </c:pt>
                <c:pt idx="11">
                  <c:v>44075</c:v>
                </c:pt>
                <c:pt idx="12">
                  <c:v>44076</c:v>
                </c:pt>
                <c:pt idx="13">
                  <c:v>44077</c:v>
                </c:pt>
                <c:pt idx="14">
                  <c:v>44078</c:v>
                </c:pt>
                <c:pt idx="15">
                  <c:v>44079</c:v>
                </c:pt>
                <c:pt idx="16">
                  <c:v>44080</c:v>
                </c:pt>
                <c:pt idx="17">
                  <c:v>44081</c:v>
                </c:pt>
                <c:pt idx="18">
                  <c:v>44082</c:v>
                </c:pt>
                <c:pt idx="19">
                  <c:v>44083</c:v>
                </c:pt>
                <c:pt idx="20">
                  <c:v>44084</c:v>
                </c:pt>
                <c:pt idx="21">
                  <c:v>44085</c:v>
                </c:pt>
                <c:pt idx="22">
                  <c:v>44086</c:v>
                </c:pt>
                <c:pt idx="23">
                  <c:v>44087</c:v>
                </c:pt>
                <c:pt idx="24">
                  <c:v>44088</c:v>
                </c:pt>
                <c:pt idx="25">
                  <c:v>44089</c:v>
                </c:pt>
                <c:pt idx="26">
                  <c:v>44090</c:v>
                </c:pt>
                <c:pt idx="27">
                  <c:v>44091</c:v>
                </c:pt>
                <c:pt idx="28">
                  <c:v>44092</c:v>
                </c:pt>
                <c:pt idx="29">
                  <c:v>44093</c:v>
                </c:pt>
                <c:pt idx="30">
                  <c:v>44094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7C-415B-818C-54608DA59B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153512"/>
        <c:axId val="334155152"/>
      </c:lineChart>
      <c:dateAx>
        <c:axId val="33415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55152"/>
        <c:crosses val="autoZero"/>
        <c:auto val="1"/>
        <c:lblOffset val="100"/>
        <c:baseTimeUnit val="days"/>
      </c:dateAx>
      <c:valAx>
        <c:axId val="33415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15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0.90417114739540405</c:v>
                </c:pt>
                <c:pt idx="1">
                  <c:v>2.9077096699391999E-2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6C-46F1-9EB0-AE8579F295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205768"/>
        <c:axId val="79204784"/>
      </c:barChart>
      <c:catAx>
        <c:axId val="79205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4784"/>
        <c:crosses val="autoZero"/>
        <c:auto val="1"/>
        <c:lblAlgn val="ctr"/>
        <c:lblOffset val="100"/>
        <c:noMultiLvlLbl val="0"/>
      </c:catAx>
      <c:valAx>
        <c:axId val="79204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205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646A5-6197-4314-A44D-2BA3D7EC1F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44CDA4-1C5A-4B17-B675-64250A153B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Digitricks</a:t>
            </a:r>
          </a:p>
        </p:txBody>
      </p:sp>
    </p:spTree>
    <p:extLst>
      <p:ext uri="{BB962C8B-B14F-4D97-AF65-F5344CB8AC3E}">
        <p14:creationId xmlns:p14="http://schemas.microsoft.com/office/powerpoint/2010/main" val="20047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CB563-E15D-4AD5-893A-4619BD2E5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59B49E-6B70-4220-9EBE-8D6E345A44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797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6CF6A8-AE0B-49D1-8271-6691CE1EED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645F4-E98B-4FD4-8B49-6AC823AA0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970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7D255-D83C-47E7-99E4-6EDC04D68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BE107-931D-46A1-9D10-539182DCF4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092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B06B5-B969-4A16-B27E-05944337D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D315E-17D0-42CD-B761-D68C925EA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07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5AB91-E7B1-4FD8-8198-8C78D95D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46211-7C88-460C-BAF4-E64AF91E56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9840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884998564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9904520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3587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004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6660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2241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463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584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9618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7034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635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81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- 2020-09-17 13:00:16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في الصيف لازم نحلي بس مش لازم نتخن .. حلاوة لايت من حلواني أحلى طعم وأخف وزن
#في_الصيف_لازم_نحلي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https://scontent-iad3-1.xx.fbcdn.net/v/t1.0-9/p720x720/118625859_737188323525501_5364533517483202710_o.jpg?_nc_cat=105&amp;_nc_sid=8024bb&amp;_nc_ohc=N--KCU9Y-8wAX_wEg_-&amp;_nc_ht=scontent-iad3-1.xx&amp;tp=6&amp;oh=30f9f7fa61201abd02de3feae49d3b7a&amp;oe=5FAE945B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10/16/2020 14:46:26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30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15741-7A8B-4F26-9282-784F60552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4045934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A5C8B-9D01-4F51-A390-BA46238DF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704C0D-2068-42E2-91E2-7BE625FA96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241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30465395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205613880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348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13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1035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0316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9587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0205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3095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046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758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9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- 2020-09-10 13:00:34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كلنا في الساحل وطبعاً معانا مربى المشمش عشان تحلي المصيف زيادة
#في_الصيف_لازم_نحلي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https://scontent-iad3-1.xx.fbcdn.net/v/t1.0-9/p720x720/118765038_737187880192212_8982155771749520406_o.jpg?_nc_cat=101&amp;_nc_sid=8024bb&amp;_nc_ohc=4fPlVnIWYPkAX98TqWF&amp;_nc_ht=scontent-iad3-1.xx&amp;tp=6&amp;oh=aad600f3d069d92eb94e077e47f2a62e&amp;oe=5FB15048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09:22:14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387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1C697-15AF-4AF8-AA28-049DFB23C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720592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E75AC-802F-41E3-B75F-F61AF4035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A76C9-1507-4267-8C66-E0E61AC50F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7554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1052552153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2598913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64232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3390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7102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787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4573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441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50566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590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3524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59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- 2020-09-03 13:00:00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في الصيف لازم نحلي ومفيش أحلى من مربى حلواني الفراولة تحلي أي حاجة
#في_الصيف_لازم_نحلي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https://scontent-iad3-1.xx.fbcdn.net/v/t15.5256-10/p720x720/118761048_842321886301352_6927381911646180692_n.jpg?_nc_cat=107&amp;_nc_sid=ad6a45&amp;_nc_ohc=8vnuHIppOmAAX9-RnU7&amp;_nc_ht=scontent-iad3-1.xx&amp;oh=64e37cbd7682ffcc4ae4cbb2a2f62f04&amp;oe=5FB04B03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10/16/2020 14:46:26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5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0E3B3-E228-4399-9AF5-B647B156F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216774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F8271-EFA1-41AA-9CD5-7134D2CB5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A83E20-20D3-4817-95FF-8EC81F5FBF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6370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2309969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4268948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28785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9778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8174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77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2554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27471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5112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46602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12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541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- 2020-08-31 13:00:02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مصيف زمان ومصيف دلوقتي الاتنين أساسي فيهم حلاوة حلواني
مهما كبرنا مابنكبرش على الحلاوة
#حلواني_الذكريات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https://scontent-iad3-1.xx.fbcdn.net/v/t15.5256-10/p720x720/116847965_290637982001106_2158684885776798822_n.jpg?_nc_cat=111&amp;_nc_sid=ad6a45&amp;_nc_ohc=HD1NUPpl8o0AX8Wyx00&amp;_nc_ht=scontent-iad3-1.xx&amp;oh=bba362e8f9ae4e3cd832b91f7eaf0f2b&amp;oe=5FB0F9C2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10/16/2020 14:46:26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7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814B2-C4F9-4659-876A-E0B638E487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2259936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816A9-C3BF-4146-8634-182FEB96B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D49F8B-2C5B-4122-A981-A3B13EE387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931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8414084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1098878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8602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242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0051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8613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5753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0118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063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878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5519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2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- 2020-08-27 13:00:30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حجم اكبر لكن سعره زي أسعار زمان.
معمول حلواني لسه بـ2 جنيه بس
#حلواني_الذكريات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https://scontent-iad3-1.xx.fbcdn.net/v/t1.0-9/p720x720/114384282_712662172644783_5671453774535249936_o.jpg?_nc_cat=109&amp;_nc_sid=8024bb&amp;_nc_ohc=TuQP9t56UngAX_vm-Ae&amp;_nc_ht=scontent-iad3-1.xx&amp;tp=6&amp;oh=83a9d8f63fb99fb8faf9caadd0d82959&amp;oe=5FAF880B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10/18/2020 09:20:08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64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2F590-8AAE-44E2-AD6B-ED06656EE3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889383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F7B6C-008C-466C-B88D-BAB13A16F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Dry sector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C8A791-5EF3-4855-B6AB-085900365C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2530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539977666"/>
                    </a:ext>
                  </a:extLst>
                </a:gridCol>
                <a:gridCol w="1316735">
                  <a:extLst>
                    <a:ext uri="{9D8B030D-6E8A-4147-A177-3AD203B41FA5}">
                      <a16:colId xmlns:a16="http://schemas.microsoft.com/office/drawing/2014/main" val="30195055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6775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8916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890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6643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2920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0917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1308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0601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4287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656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- 2020-08-23 13:00:26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عشقنا الحلاوة من صغرنا لما كانت نوع واحد .. ودلوقتي لما بقى فيه منها حلاوة لايت وشوكولاتة ومكسرات بقينا نحبها أكتر وأكتر
#حلواني_الذكريات
#حلواني_النص_التاني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https://scontent-iad3-1.xx.fbcdn.net/v/t1.0-9/p720x720/116584856_712661462644854_1013411347637965150_o.jpg?_nc_cat=107&amp;_nc_sid=8024bb&amp;_nc_ohc=rk1-otOZsi0AX81sgjr&amp;_nc_ht=scontent-iad3-1.xx&amp;tp=6&amp;oh=67de78f8793f2f5059b39b72e995d6af&amp;oe=5FAF4229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10/17/2020 15:18:42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28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3EF89-6340-4500-8D70-D93DAD6E8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3323440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653</Words>
  <Application>Microsoft Office PowerPoint</Application>
  <PresentationFormat>On-screen Show (4:3)</PresentationFormat>
  <Paragraphs>152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Content Optimization Benchmark</vt:lpstr>
      <vt:lpstr>Facebook Own Posts | Dry sector</vt:lpstr>
      <vt:lpstr>Facebook Interaction Rate By Post Type | Dry sector</vt:lpstr>
      <vt:lpstr>Facebook Own Posts Table | Dry sector - 1 of 6</vt:lpstr>
      <vt:lpstr>Facebook Own Posts Table | Dry sector - 2 of 6</vt:lpstr>
      <vt:lpstr>Facebook Own Posts Table | Dry sector - 3 of 6</vt:lpstr>
      <vt:lpstr>Facebook Own Posts Table | Dry sector - 4 of 6</vt:lpstr>
      <vt:lpstr>Facebook Own Posts Table | Dry sector - 5 of 6</vt:lpstr>
      <vt:lpstr>Facebook Own Posts Table | Dry sector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Frederik Peiniger</dc:creator>
  <cp:lastModifiedBy>Frederik Peiniger</cp:lastModifiedBy>
  <cp:revision>1</cp:revision>
  <dcterms:created xsi:type="dcterms:W3CDTF">2020-10-20T09:16:35Z</dcterms:created>
  <dcterms:modified xsi:type="dcterms:W3CDTF">2020-10-20T09:16:51Z</dcterms:modified>
</cp:coreProperties>
</file>