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860</c:v>
                </c:pt>
                <c:pt idx="1">
                  <c:v>17289</c:v>
                </c:pt>
                <c:pt idx="2">
                  <c:v>35475</c:v>
                </c:pt>
                <c:pt idx="3">
                  <c:v>26733</c:v>
                </c:pt>
                <c:pt idx="4">
                  <c:v>9186</c:v>
                </c:pt>
                <c:pt idx="5">
                  <c:v>2727</c:v>
                </c:pt>
                <c:pt idx="6">
                  <c:v>718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05-47BD-B0CB-84CACB05B72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1006</c:v>
                </c:pt>
                <c:pt idx="1">
                  <c:v>39491</c:v>
                </c:pt>
                <c:pt idx="2">
                  <c:v>62400</c:v>
                </c:pt>
                <c:pt idx="3">
                  <c:v>35149</c:v>
                </c:pt>
                <c:pt idx="4">
                  <c:v>11113</c:v>
                </c:pt>
                <c:pt idx="5">
                  <c:v>3541</c:v>
                </c:pt>
                <c:pt idx="6">
                  <c:v>1022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905-47BD-B0CB-84CACB05B7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7240392"/>
        <c:axId val="277241376"/>
      </c:barChart>
      <c:catAx>
        <c:axId val="2772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1376"/>
        <c:crosses val="autoZero"/>
        <c:auto val="1"/>
        <c:lblAlgn val="ctr"/>
        <c:lblOffset val="100"/>
        <c:noMultiLvlLbl val="0"/>
      </c:catAx>
      <c:valAx>
        <c:axId val="277241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2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Sheet1!$A$2:$A$10</c:f>
              <c:strCache>
                <c:ptCount val="9"/>
                <c:pt idx="0">
                  <c:v>Page Suggestions</c:v>
                </c:pt>
                <c:pt idx="1">
                  <c:v>Your Page</c:v>
                </c:pt>
                <c:pt idx="2">
                  <c:v>Restored Likes from Reactivated Accounts</c:v>
                </c:pt>
                <c:pt idx="3">
                  <c:v>Other</c:v>
                </c:pt>
                <c:pt idx="4">
                  <c:v>News Feed</c:v>
                </c:pt>
                <c:pt idx="5">
                  <c:v>Search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  <c:pt idx="8">
                  <c:v>Suspicious Account Removals</c:v>
                </c:pt>
              </c:strCache>
            </c:str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174</c:v>
                </c:pt>
                <c:pt idx="1">
                  <c:v>110</c:v>
                </c:pt>
                <c:pt idx="2">
                  <c:v>81</c:v>
                </c:pt>
                <c:pt idx="3">
                  <c:v>24</c:v>
                </c:pt>
                <c:pt idx="4">
                  <c:v>17</c:v>
                </c:pt>
                <c:pt idx="5">
                  <c:v>12</c:v>
                </c:pt>
                <c:pt idx="6">
                  <c:v>-44</c:v>
                </c:pt>
                <c:pt idx="7">
                  <c:v>-265</c:v>
                </c:pt>
                <c:pt idx="8">
                  <c:v>-272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F7-4B73-B156-71B3596A5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428296"/>
        <c:axId val="321431904"/>
      </c:barChart>
      <c:catAx>
        <c:axId val="321428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1904"/>
        <c:crosses val="autoZero"/>
        <c:auto val="1"/>
        <c:lblAlgn val="ctr"/>
        <c:lblOffset val="100"/>
        <c:noMultiLvlLbl val="0"/>
      </c:catAx>
      <c:valAx>
        <c:axId val="32143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28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44064</c:v>
                </c:pt>
                <c:pt idx="1">
                  <c:v>44065</c:v>
                </c:pt>
                <c:pt idx="2">
                  <c:v>44066</c:v>
                </c:pt>
                <c:pt idx="3">
                  <c:v>44067</c:v>
                </c:pt>
                <c:pt idx="4">
                  <c:v>44068</c:v>
                </c:pt>
                <c:pt idx="5">
                  <c:v>44069</c:v>
                </c:pt>
                <c:pt idx="6">
                  <c:v>44070</c:v>
                </c:pt>
                <c:pt idx="7">
                  <c:v>44071</c:v>
                </c:pt>
                <c:pt idx="8">
                  <c:v>44072</c:v>
                </c:pt>
                <c:pt idx="9">
                  <c:v>44073</c:v>
                </c:pt>
                <c:pt idx="10">
                  <c:v>44074</c:v>
                </c:pt>
                <c:pt idx="11">
                  <c:v>44075</c:v>
                </c:pt>
                <c:pt idx="12">
                  <c:v>44076</c:v>
                </c:pt>
                <c:pt idx="13">
                  <c:v>44077</c:v>
                </c:pt>
                <c:pt idx="14">
                  <c:v>44078</c:v>
                </c:pt>
                <c:pt idx="15">
                  <c:v>44079</c:v>
                </c:pt>
                <c:pt idx="16">
                  <c:v>44080</c:v>
                </c:pt>
                <c:pt idx="17">
                  <c:v>44081</c:v>
                </c:pt>
                <c:pt idx="18">
                  <c:v>44082</c:v>
                </c:pt>
                <c:pt idx="19">
                  <c:v>44083</c:v>
                </c:pt>
                <c:pt idx="20">
                  <c:v>44084</c:v>
                </c:pt>
                <c:pt idx="21">
                  <c:v>44085</c:v>
                </c:pt>
                <c:pt idx="22">
                  <c:v>44086</c:v>
                </c:pt>
                <c:pt idx="23">
                  <c:v>44087</c:v>
                </c:pt>
                <c:pt idx="24">
                  <c:v>44088</c:v>
                </c:pt>
                <c:pt idx="25">
                  <c:v>44089</c:v>
                </c:pt>
                <c:pt idx="26">
                  <c:v>44090</c:v>
                </c:pt>
                <c:pt idx="27">
                  <c:v>44091</c:v>
                </c:pt>
                <c:pt idx="28">
                  <c:v>44092</c:v>
                </c:pt>
                <c:pt idx="29">
                  <c:v>44093</c:v>
                </c:pt>
                <c:pt idx="30">
                  <c:v>44094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21212</c:v>
                </c:pt>
                <c:pt idx="1">
                  <c:v>17807</c:v>
                </c:pt>
                <c:pt idx="2">
                  <c:v>7485</c:v>
                </c:pt>
                <c:pt idx="3">
                  <c:v>4487</c:v>
                </c:pt>
                <c:pt idx="4">
                  <c:v>4560</c:v>
                </c:pt>
                <c:pt idx="5">
                  <c:v>5125</c:v>
                </c:pt>
                <c:pt idx="6">
                  <c:v>9937</c:v>
                </c:pt>
                <c:pt idx="7">
                  <c:v>9047</c:v>
                </c:pt>
                <c:pt idx="8">
                  <c:v>12672</c:v>
                </c:pt>
                <c:pt idx="9">
                  <c:v>8963</c:v>
                </c:pt>
                <c:pt idx="10">
                  <c:v>30673</c:v>
                </c:pt>
                <c:pt idx="11">
                  <c:v>36728</c:v>
                </c:pt>
                <c:pt idx="12">
                  <c:v>35210</c:v>
                </c:pt>
                <c:pt idx="13">
                  <c:v>40293</c:v>
                </c:pt>
                <c:pt idx="14">
                  <c:v>43352</c:v>
                </c:pt>
                <c:pt idx="15">
                  <c:v>29617</c:v>
                </c:pt>
                <c:pt idx="16">
                  <c:v>10606</c:v>
                </c:pt>
                <c:pt idx="17">
                  <c:v>9872</c:v>
                </c:pt>
                <c:pt idx="18">
                  <c:v>10418</c:v>
                </c:pt>
                <c:pt idx="19">
                  <c:v>9162</c:v>
                </c:pt>
                <c:pt idx="20">
                  <c:v>3329</c:v>
                </c:pt>
                <c:pt idx="21">
                  <c:v>2118</c:v>
                </c:pt>
                <c:pt idx="22">
                  <c:v>4105</c:v>
                </c:pt>
                <c:pt idx="23">
                  <c:v>6188</c:v>
                </c:pt>
                <c:pt idx="24">
                  <c:v>5320</c:v>
                </c:pt>
                <c:pt idx="25">
                  <c:v>5293</c:v>
                </c:pt>
                <c:pt idx="26">
                  <c:v>5403</c:v>
                </c:pt>
                <c:pt idx="27">
                  <c:v>6192</c:v>
                </c:pt>
                <c:pt idx="28">
                  <c:v>4443</c:v>
                </c:pt>
                <c:pt idx="29">
                  <c:v>4243</c:v>
                </c:pt>
                <c:pt idx="30">
                  <c:v>4514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7D-4640-A63B-D7CADB0DB8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430264"/>
        <c:axId val="321432232"/>
      </c:lineChart>
      <c:dateAx>
        <c:axId val="321430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2232"/>
        <c:crosses val="autoZero"/>
        <c:auto val="1"/>
        <c:lblOffset val="100"/>
        <c:baseTimeUnit val="days"/>
      </c:dateAx>
      <c:valAx>
        <c:axId val="321432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430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0-45C1-B89C-D7FDA3D4FD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0-45C1-B89C-D7FDA3D4FD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80-45C1-B89C-D7FDA3D4FDE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80-45C1-B89C-D7FDA3D4FDE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80-45C1-B89C-D7FDA3D4FDE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B80-45C1-B89C-D7FDA3D4FD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0196224"/>
        <c:axId val="330194256"/>
      </c:barChart>
      <c:catAx>
        <c:axId val="33019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94256"/>
        <c:crosses val="autoZero"/>
        <c:auto val="1"/>
        <c:lblAlgn val="ctr"/>
        <c:lblOffset val="100"/>
        <c:noMultiLvlLbl val="0"/>
      </c:catAx>
      <c:valAx>
        <c:axId val="33019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9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حلواني النص التاني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9.7634273230507205</c:v>
                </c:pt>
                <c:pt idx="1">
                  <c:v>7.5120856617726002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3-4D4E-B27A-154DD0BFDE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0184744"/>
        <c:axId val="330189336"/>
      </c:barChart>
      <c:catAx>
        <c:axId val="330184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9336"/>
        <c:crosses val="autoZero"/>
        <c:auto val="1"/>
        <c:lblAlgn val="ctr"/>
        <c:lblOffset val="100"/>
        <c:noMultiLvlLbl val="0"/>
      </c:catAx>
      <c:valAx>
        <c:axId val="330189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018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Checkin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7-4B1B-96D0-5C69E450CA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Coupon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C7-4B1B-96D0-5C69E450CA8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Event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C7-4B1B-96D0-5C69E450CA8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C7-4B1B-96D0-5C69E450CA8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C7-4B1B-96D0-5C69E450CA8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9741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BC7-4B1B-96D0-5C69E450CA8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BC7-4B1B-96D0-5C69E450CA8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Question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BC7-4B1B-96D0-5C69E450CA8F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User Post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حلواني النص التاني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C7-4B1B-96D0-5C69E450C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911664"/>
        <c:axId val="425914288"/>
      </c:barChart>
      <c:catAx>
        <c:axId val="425911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4288"/>
        <c:crosses val="autoZero"/>
        <c:auto val="1"/>
        <c:lblAlgn val="ctr"/>
        <c:lblOffset val="100"/>
        <c:noMultiLvlLbl val="0"/>
      </c:catAx>
      <c:valAx>
        <c:axId val="42591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11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4BE65-1F93-45CD-BFE0-A04978CDD6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04A84-E6DE-46F1-99ED-D4B67BD9DD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Digitricks</a:t>
            </a:r>
          </a:p>
        </p:txBody>
      </p:sp>
    </p:spTree>
    <p:extLst>
      <p:ext uri="{BB962C8B-B14F-4D97-AF65-F5344CB8AC3E}">
        <p14:creationId xmlns:p14="http://schemas.microsoft.com/office/powerpoint/2010/main" val="78420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AF46D-957E-4A38-82EF-835098C22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247860-5F73-4057-B3E3-4BDD3B5F68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0003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BAE4B-5444-48C6-9DD1-37E794A92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2D2C8-69B6-4001-8E62-7AB905A3F0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894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6D394-3DA5-401C-A576-0627955CC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FFD75B-37F4-43FF-BAF5-E0EBC94CDC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75245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C0867-5B3E-4022-8AAA-EC05FD612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42E62-C329-4486-A8B1-8D1BE119E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340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FEB8C-3AA9-4887-8CE3-2242EC413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B0D234-9E78-4D57-AAC8-6880627432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5559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78731-CBA2-467D-B3A1-98683D4ECD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0D93D9-9AB3-4FCC-A236-3D2DCE88C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7029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3E14D-8658-48DC-9EA1-B73111CF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8192C-7CD9-4680-A8DD-D775183939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66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8783681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12982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110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893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01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6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17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88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990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510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32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94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393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78959-B01B-4B0B-98BE-73E2B47D9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561490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AA981-70C7-4C90-A219-BB22EBB3A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EB9FF-82F5-46BB-BDF5-BF88344C5B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0372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6674948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550099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91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Libyan Arab Jamahiriya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077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410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360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945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14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75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456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535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987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479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14E647-1A30-44A8-AB0A-A45B5DA812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3380441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7B8B-56F1-4C70-84F0-3ED9B0CB4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Dry sector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5FBE8E-A9FA-4044-8F80-F17549A801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9591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1817886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943622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443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Palestinian Territory, occupied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662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564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865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3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9995F-4482-425F-8FD2-A71360A588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0754942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4AF4-ABA2-4E14-BFDD-04ABCC415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683CB4-964F-44DF-8D38-98AAA3162D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38607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EAC032-5761-4EE2-A72E-ACADB97336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51D06E-1F6A-473B-80D2-60EE33A5D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102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E0F6-1A0F-48D6-A946-544F3BDA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B81139-1517-4B9C-B26F-C18AF87D65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3765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FEC0B-7533-47E4-AA13-10F9128D3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20BB8-4D00-4FC5-A7BC-B8940D305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375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5032C-26F3-483E-8695-52CF05275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31537C-CDF2-4EE4-97E9-5AC3B86DF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91450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530255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75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49078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969665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542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4624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58912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6618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2893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354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Aya Abo El-Kassem - 2020-09-20 11:56:01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على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https://docs.google.com/forms/d/e/1FAIpQLSfJhhTLcZU6_E5ByVbu1NHbHTIdsObCyuqy4hhE5szWJlHfZg/viewform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سوف يتم التواصل معك
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09/20/2020 11:56:03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477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78644D-C7BD-48AE-B50C-40DB3CD766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1862441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479D0-E5DA-4991-8C4E-7B8E91024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62C6C5-53B3-4407-801E-42BE723B5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1948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47667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541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18790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91992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383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1596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40531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517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8620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536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Cleo Mady - 2020-09-19 16:11:19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التانى ، 
منتجاتنا  هي" حلاوة، مربي، معمول، طحينه". 
منتجاتنا متوفر في جميع المحافظات في السوبر ماركت.
 لمزيد من المعلومات يرجى الاتصال بنا على 19882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09/19/2020 16:11:20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83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- 2020-09-19 11:10:26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التي تحب  " حلاوة، طحينه، مربي، معمول"
 او كلمنا من خلال الرقم الاتي 19882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09/19/2020 11:10:26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118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94F741-2B30-4CB7-A6F1-47AEEC6731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4328507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15740-EB3B-4AEE-BFBD-2F8606FF4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C0785E-C101-45E0-B143-6F7FED5E0A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3700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12461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240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83567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421359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2146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498631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5965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41646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3164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50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- 2020-09-18 14:14:02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Mohamed 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09/18/2020 14:14:02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8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- 2020-09-18 13:22:13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‎محمد العقباوي‎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09/18/2020 13:22:13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9025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594169-5DC3-4BB5-86BA-357C5E6A6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3574275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AAFC24-367D-4C10-BF5B-43BC0B8AC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26F1F-A765-4CC6-8999-B8C58A871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8765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210173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83891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548764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00154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1238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244907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7341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3587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4783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879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 مالك كرموز - 2020-09-17 13:31:43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 " حلاوة، طحينه، مربي، معمول"
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09/17/2020 13:31:48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230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Karam Elzoubi - 2020-09-17 12:00:01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 " حلاوة، طحينه، مربي، معمول"
 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09/17/2020 12:00:02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9053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378A81-9DB5-4FF7-9485-185EF6777A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25089268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DF59-BC95-41E1-9920-1ECFE8D1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2F1A84-90B8-48C3-B9D1-1097E483C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87204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79682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090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3315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697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45525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997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14338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72616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99819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931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- 2020-09-16 23:39:09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‎رضيه بي قضاء الله‎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09/16/2020 23:39:09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096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Sherif Samy - 2020-09-15 18:57:29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09/15/2020 18:57:30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9539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91D5DB-4DF0-426E-87BC-3B7A8C172C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21310424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81E20-B747-4AB6-A78F-4616CDD2F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E67800-AB5F-4572-9FF6-A4A5F0ECA0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7044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208644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709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18271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0702433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35057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77570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72259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7991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451218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87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Mahir Aldoury - 2020-09-14 15:55:23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التانى ، 
منتجاتنا  هي" حلاوة، مربي، معمول، طحينه". 
منتجاتنا متوفر في جميع المحافظات في السوبر ماركت.
 لمزيد من المعلومات يرجى الاتصال بنا على 19882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16:28:14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7683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Alomar Gomela - 2020-09-14 14:48:05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 " حلاوة، طحينه، مربي، معمول"
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09/14/2020 14:48:06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888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706919-5469-4F3C-A1A0-82A5AC69F2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3088581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3EEC98-6CCA-44B1-938C-E1A363967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F245D8-00DF-4764-B6B3-5FEE74D62B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230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264895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78230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05023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79973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06633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06801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70319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696120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3940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88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Yasmine Sabry - 2020-09-13 20:48:55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20:48:56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23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Ahmed Mesho - 2020-09-13 04:39:41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اهلاً بك في حلواني النص التانى ، منتجاتنا  هي  " حلاوة، مربي، معمول، طحينه". 
 الاسعار تختلف من مكان الي اخر  لمزيد من المعلومات برجاء الاتصال على 19882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10:10:47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778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Heba Gaber - 2020-09-13 01:59:10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الحلاوة اللايت :
يتم تصنيعها من أجود أنواع السمسم و السكر البديل بسعرات حرارية اقل من السكر العادى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09/13/2020 10:10:21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2555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Mohamed Ahmed - 2020-09-12 17:07:33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09/12/2020 17:07:34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5421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5DC49-1FDB-4444-A5DC-AF06F93BB0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268026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19FD7-1667-4486-BB14-F07EEFED0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75D5E6-AF9D-473E-95C3-E96B1F5765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93587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07086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0265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05048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84376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442633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5713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4919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63824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843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91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حسن سيد - 2020-09-08 08:15:32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09/08/2020 08:15:33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767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Elham Darwesh - 2020-09-08 06:10:10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09/08/2020 06:10:10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241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Ahmad Harb - 2020-09-07 15:35:17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 " حلاوة، طحينه، مربي، معمول"
 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09/07/2020 15:35:18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949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2225A2-54B8-4C86-900D-41CAA7534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3415904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E9005-918B-45BA-AB04-D49F7B0FF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020DBF-8F6A-445D-8683-6E328EE3F6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178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28256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568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37444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18300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1639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58103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99854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0858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46624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5264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ابو جلال - 2020-09-07 11:22:53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التانى ، منتجاتنا  هي  " حلاوة، مربي، معمول، طحينه". 
 ومتوفرة في جميع المحافظات في السوبر ماركت و الاسعار تختلف من مكان الي اخر للمزيد من المعلوات برجاء الاتصال بنا علي  ١٩٨٨٢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09/07/2020 12:02:32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42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العطار افندينا - 2020-09-07 04:09:32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09/07/2020 04:09:33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134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055C8-3052-4752-8ABF-C0468E0DEA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4239237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51013-9D10-451D-89A7-3B61C943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E7EB6E-7546-47FB-8602-07586B3CD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74937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371574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1954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08643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719006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0954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8385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0583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462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068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76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- 2020-09-06 06:30:36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‎يحى ابراهيم‎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09/06/2020 06:30:36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283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 - 2020-09-05 20:27:02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‎صبحى عبده‎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replied to your automated welcome message. To change or remove this greeting, visit Messaging settings.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09/05/2020 20:27:02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048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اسامة نصرالدين - 2020-09-05 13:41:20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09/05/2020 13:41:20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219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DC6909-F6D0-4016-AA6C-D6C8FB35D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8859580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73012-0425-4F96-996C-56253EA96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Dry sector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B748FA-BE42-426A-9C63-6519A5814D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9408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818784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82402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38223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63223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65114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0775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01563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8097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8276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Unread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عبد الرحمن صابر محمد - 2020-09-05 13:05:28 .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على رسالتكم، برجاء العلم بأنه سوف يتم الرد عليكم في أقرب وقت ممكن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09/05/2020 13:05:29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87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حلواني النص التاني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Eslam Elnawasrah - 2020-09-05 05:39:27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10/19/2020 14:36:48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بك في حلواني النص التاني ، نرجو ارسال البيانات الاتية "الاسم -ورقم التليفون- المحافظة والمنطقة"و نرجو توضيح الانواع  " حلاوة، طحينه، مربي، معمول"
 او كلمنا من خلال الرقم الاتي 19882  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09/05/2020 05:39:29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922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86C49-A636-49F0-BE24-7EF2EE6CE7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42110463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B73CE-69C5-4C1C-A7FF-45F1E01BC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Dry sector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DBB86B-62C3-44C9-BE70-AE2E109F1FF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7218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255F03-F07E-4D0D-8BA6-42C9510CCF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3B425-024D-41A2-B890-A75852D29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7492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8734FB-F439-455F-87ED-F5278F7E32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Dry sector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57A89-161E-4830-AB63-EC7BB489D0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79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96860952"/>
                    </a:ext>
                  </a:extLst>
                </a:gridCol>
                <a:gridCol w="3209544">
                  <a:extLst>
                    <a:ext uri="{9D8B030D-6E8A-4147-A177-3AD203B41FA5}">
                      <a16:colId xmlns:a16="http://schemas.microsoft.com/office/drawing/2014/main" val="37870831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49151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040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42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669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https://www.youtube.com/watch?v=EhQRv8NFBAo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54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حلواني النص التاني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https://www.google.com.eg/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758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20FBA-7836-4528-8098-CB17CB4B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08/21/2020 - 09/20/2020</a:t>
            </a:r>
          </a:p>
        </p:txBody>
      </p:sp>
    </p:spTree>
    <p:extLst>
      <p:ext uri="{BB962C8B-B14F-4D97-AF65-F5344CB8AC3E}">
        <p14:creationId xmlns:p14="http://schemas.microsoft.com/office/powerpoint/2010/main" val="12579328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1676</Words>
  <Application>Microsoft Office PowerPoint</Application>
  <PresentationFormat>On-screen Show (4:3)</PresentationFormat>
  <Paragraphs>445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Deep Insights</vt:lpstr>
      <vt:lpstr>Facebook Fan Demographics | Dry sector</vt:lpstr>
      <vt:lpstr>Facebook Fans Change by Like/Unlike Source | Dry sector</vt:lpstr>
      <vt:lpstr>Facebook Reach | Dry sector</vt:lpstr>
      <vt:lpstr>Facebook Reach By Country Table | Dry sector - 1 of 3</vt:lpstr>
      <vt:lpstr>Facebook Reach By Country Table | Dry sector - 2 of 3</vt:lpstr>
      <vt:lpstr>Facebook Reach By Country Table | Dry sector - 3 of 3</vt:lpstr>
      <vt:lpstr>Facebook Reactions Distribution | Dry sector</vt:lpstr>
      <vt:lpstr>Facebook Engagement Rate By Post Type | Dry sector</vt:lpstr>
      <vt:lpstr>Facebook Private Conversations Table | Dry sector - 1 of 11</vt:lpstr>
      <vt:lpstr>Facebook Private Conversations Table | Dry sector - 2 of 11</vt:lpstr>
      <vt:lpstr>Facebook Private Conversations Table | Dry sector - 3 of 11</vt:lpstr>
      <vt:lpstr>Facebook Private Conversations Table | Dry sector - 4 of 11</vt:lpstr>
      <vt:lpstr>Facebook Private Conversations Table | Dry sector - 5 of 11</vt:lpstr>
      <vt:lpstr>Facebook Private Conversations Table | Dry sector - 6 of 11</vt:lpstr>
      <vt:lpstr>Facebook Private Conversations Table | Dry sector - 7 of 11</vt:lpstr>
      <vt:lpstr>Facebook Private Conversations Table | Dry sector - 8 of 11</vt:lpstr>
      <vt:lpstr>Facebook Private Conversations Table | Dry sector - 9 of 11</vt:lpstr>
      <vt:lpstr>Facebook Private Conversations Table | Dry sector - 10 of 11</vt:lpstr>
      <vt:lpstr>Facebook Private Conversations Table | Dry sector - 11 of 11</vt:lpstr>
      <vt:lpstr>Facebook Stories Type Distribution | Dry sector</vt:lpstr>
      <vt:lpstr>Facebook Page Views By External Referral | Dry sector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Frederik Peiniger</dc:creator>
  <cp:lastModifiedBy>Frederik Peiniger</cp:lastModifiedBy>
  <cp:revision>1</cp:revision>
  <dcterms:created xsi:type="dcterms:W3CDTF">2020-10-20T09:10:56Z</dcterms:created>
  <dcterms:modified xsi:type="dcterms:W3CDTF">2020-10-20T09:11:36Z</dcterms:modified>
</cp:coreProperties>
</file>