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28</c:v>
                </c:pt>
                <c:pt idx="2">
                  <c:v>60</c:v>
                </c:pt>
                <c:pt idx="3">
                  <c:v>30</c:v>
                </c:pt>
                <c:pt idx="4">
                  <c:v>7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BA-495C-9FED-B7D9183FA7F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47</c:v>
                </c:pt>
                <c:pt idx="1">
                  <c:v>3996</c:v>
                </c:pt>
                <c:pt idx="2">
                  <c:v>7759</c:v>
                </c:pt>
                <c:pt idx="3">
                  <c:v>3798</c:v>
                </c:pt>
                <c:pt idx="4">
                  <c:v>767</c:v>
                </c:pt>
                <c:pt idx="5">
                  <c:v>242</c:v>
                </c:pt>
                <c:pt idx="6">
                  <c:v>189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4BA-495C-9FED-B7D9183FA7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1916304"/>
        <c:axId val="71914336"/>
      </c:barChart>
      <c:catAx>
        <c:axId val="71916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914336"/>
        <c:crosses val="autoZero"/>
        <c:auto val="1"/>
        <c:lblAlgn val="ctr"/>
        <c:lblOffset val="100"/>
        <c:noMultiLvlLbl val="0"/>
      </c:catAx>
      <c:valAx>
        <c:axId val="71914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916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Fans Change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Your Page</c:v>
                </c:pt>
                <c:pt idx="1">
                  <c:v>Page Suggestions</c:v>
                </c:pt>
                <c:pt idx="2">
                  <c:v>Search</c:v>
                </c:pt>
                <c:pt idx="3">
                  <c:v>Other</c:v>
                </c:pt>
                <c:pt idx="4">
                  <c:v>Restored Likes from Reactivated Accounts</c:v>
                </c:pt>
                <c:pt idx="5">
                  <c:v>News Feed</c:v>
                </c:pt>
                <c:pt idx="6">
                  <c:v>Unlikes from Page, Posts, or News Feed</c:v>
                </c:pt>
                <c:pt idx="7">
                  <c:v>Deactivated or Memorialized Account Removals</c:v>
                </c:pt>
                <c:pt idx="8">
                  <c:v>Suspicious Account Removals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121</c:v>
                </c:pt>
                <c:pt idx="1">
                  <c:v>27</c:v>
                </c:pt>
                <c:pt idx="2">
                  <c:v>7</c:v>
                </c:pt>
                <c:pt idx="3">
                  <c:v>4</c:v>
                </c:pt>
                <c:pt idx="4">
                  <c:v>4</c:v>
                </c:pt>
                <c:pt idx="5">
                  <c:v>3</c:v>
                </c:pt>
                <c:pt idx="6">
                  <c:v>-4</c:v>
                </c:pt>
                <c:pt idx="7">
                  <c:v>-19</c:v>
                </c:pt>
                <c:pt idx="8">
                  <c:v>-22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95-4908-8C62-FD3BC6AE06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2040720"/>
        <c:axId val="322039736"/>
      </c:barChart>
      <c:catAx>
        <c:axId val="322040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039736"/>
        <c:crosses val="autoZero"/>
        <c:auto val="1"/>
        <c:lblAlgn val="ctr"/>
        <c:lblOffset val="100"/>
        <c:noMultiLvlLbl val="0"/>
      </c:catAx>
      <c:valAx>
        <c:axId val="322039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040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SCARO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44075</c:v>
                </c:pt>
                <c:pt idx="1">
                  <c:v>44076</c:v>
                </c:pt>
                <c:pt idx="2">
                  <c:v>44077</c:v>
                </c:pt>
                <c:pt idx="3">
                  <c:v>44078</c:v>
                </c:pt>
                <c:pt idx="4">
                  <c:v>44079</c:v>
                </c:pt>
                <c:pt idx="5">
                  <c:v>44080</c:v>
                </c:pt>
                <c:pt idx="6">
                  <c:v>44081</c:v>
                </c:pt>
                <c:pt idx="7">
                  <c:v>44082</c:v>
                </c:pt>
                <c:pt idx="8">
                  <c:v>44083</c:v>
                </c:pt>
                <c:pt idx="9">
                  <c:v>44084</c:v>
                </c:pt>
                <c:pt idx="10">
                  <c:v>44085</c:v>
                </c:pt>
                <c:pt idx="11">
                  <c:v>44086</c:v>
                </c:pt>
                <c:pt idx="12">
                  <c:v>44087</c:v>
                </c:pt>
                <c:pt idx="13">
                  <c:v>44088</c:v>
                </c:pt>
                <c:pt idx="14">
                  <c:v>44089</c:v>
                </c:pt>
                <c:pt idx="15">
                  <c:v>44090</c:v>
                </c:pt>
                <c:pt idx="16">
                  <c:v>44091</c:v>
                </c:pt>
                <c:pt idx="17">
                  <c:v>44092</c:v>
                </c:pt>
                <c:pt idx="18">
                  <c:v>44093</c:v>
                </c:pt>
                <c:pt idx="19">
                  <c:v>44094</c:v>
                </c:pt>
                <c:pt idx="20">
                  <c:v>44095</c:v>
                </c:pt>
                <c:pt idx="21">
                  <c:v>44096</c:v>
                </c:pt>
                <c:pt idx="22">
                  <c:v>44097</c:v>
                </c:pt>
                <c:pt idx="23">
                  <c:v>44098</c:v>
                </c:pt>
                <c:pt idx="24">
                  <c:v>44099</c:v>
                </c:pt>
                <c:pt idx="25">
                  <c:v>44100</c:v>
                </c:pt>
                <c:pt idx="26">
                  <c:v>44101</c:v>
                </c:pt>
                <c:pt idx="27">
                  <c:v>44102</c:v>
                </c:pt>
                <c:pt idx="28">
                  <c:v>44103</c:v>
                </c:pt>
                <c:pt idx="29">
                  <c:v>44104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12619</c:v>
                </c:pt>
                <c:pt idx="1">
                  <c:v>13407</c:v>
                </c:pt>
                <c:pt idx="2">
                  <c:v>12548</c:v>
                </c:pt>
                <c:pt idx="3">
                  <c:v>13836</c:v>
                </c:pt>
                <c:pt idx="4">
                  <c:v>1173</c:v>
                </c:pt>
                <c:pt idx="5">
                  <c:v>47</c:v>
                </c:pt>
                <c:pt idx="6">
                  <c:v>29</c:v>
                </c:pt>
                <c:pt idx="7">
                  <c:v>296</c:v>
                </c:pt>
                <c:pt idx="8">
                  <c:v>25536</c:v>
                </c:pt>
                <c:pt idx="9">
                  <c:v>28453</c:v>
                </c:pt>
                <c:pt idx="10">
                  <c:v>32086</c:v>
                </c:pt>
                <c:pt idx="11">
                  <c:v>2398</c:v>
                </c:pt>
                <c:pt idx="12">
                  <c:v>23</c:v>
                </c:pt>
                <c:pt idx="13">
                  <c:v>71</c:v>
                </c:pt>
                <c:pt idx="14">
                  <c:v>15793</c:v>
                </c:pt>
                <c:pt idx="15">
                  <c:v>24164</c:v>
                </c:pt>
                <c:pt idx="16">
                  <c:v>22884</c:v>
                </c:pt>
                <c:pt idx="17">
                  <c:v>24629</c:v>
                </c:pt>
                <c:pt idx="18">
                  <c:v>4607</c:v>
                </c:pt>
                <c:pt idx="19">
                  <c:v>12575</c:v>
                </c:pt>
                <c:pt idx="20">
                  <c:v>10749</c:v>
                </c:pt>
                <c:pt idx="21">
                  <c:v>20305</c:v>
                </c:pt>
                <c:pt idx="22">
                  <c:v>22729</c:v>
                </c:pt>
                <c:pt idx="23">
                  <c:v>13357</c:v>
                </c:pt>
                <c:pt idx="24">
                  <c:v>2082</c:v>
                </c:pt>
                <c:pt idx="25">
                  <c:v>59122</c:v>
                </c:pt>
                <c:pt idx="26">
                  <c:v>100946</c:v>
                </c:pt>
                <c:pt idx="27">
                  <c:v>104828</c:v>
                </c:pt>
                <c:pt idx="28">
                  <c:v>72174</c:v>
                </c:pt>
                <c:pt idx="29">
                  <c:v>52569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C0-402F-843B-ECDA199FCA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2037440"/>
        <c:axId val="323037576"/>
      </c:lineChart>
      <c:dateAx>
        <c:axId val="322037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037576"/>
        <c:crosses val="autoZero"/>
        <c:auto val="1"/>
        <c:lblOffset val="100"/>
        <c:baseTimeUnit val="days"/>
      </c:dateAx>
      <c:valAx>
        <c:axId val="323037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037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SCARO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6350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F8-4DC1-97E0-F5CB2C3C431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SCARO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F8-4DC1-97E0-F5CB2C3C431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SCARO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9F8-4DC1-97E0-F5CB2C3C431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SCARO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9F8-4DC1-97E0-F5CB2C3C431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SCARO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9F8-4DC1-97E0-F5CB2C3C431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SCARO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9F8-4DC1-97E0-F5CB2C3C43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9194160"/>
        <c:axId val="329188584"/>
      </c:barChart>
      <c:catAx>
        <c:axId val="329194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188584"/>
        <c:crosses val="autoZero"/>
        <c:auto val="1"/>
        <c:lblAlgn val="ctr"/>
        <c:lblOffset val="100"/>
        <c:noMultiLvlLbl val="0"/>
      </c:catAx>
      <c:valAx>
        <c:axId val="329188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194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SCARO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3.11445727266358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15-4679-8F99-F75A1AB554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9189568"/>
        <c:axId val="329189896"/>
      </c:barChart>
      <c:catAx>
        <c:axId val="329189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189896"/>
        <c:crosses val="autoZero"/>
        <c:auto val="1"/>
        <c:lblAlgn val="ctr"/>
        <c:lblOffset val="100"/>
        <c:noMultiLvlLbl val="0"/>
      </c:catAx>
      <c:valAx>
        <c:axId val="329189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189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Checkin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SCARO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8E-46BB-870C-F864B06A324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Coupon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SCARO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8E-46BB-870C-F864B06A324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Event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SCARO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68E-46BB-870C-F864B06A324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Fan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SCARO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68E-46BB-870C-F864B06A324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Mention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SCARO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68E-46BB-870C-F864B06A324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SCARO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6446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68E-46BB-870C-F864B06A324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Page Post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SCARO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306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68E-46BB-870C-F864B06A324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Question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SCARO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68E-46BB-870C-F864B06A324A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User Post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SCARO</c:v>
                </c:pt>
              </c:strCache>
            </c:strRef>
          </c:cat>
          <c:val>
            <c:numRef>
              <c:f>Sheet1!$J$2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68E-46BB-870C-F864B06A32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8635960"/>
        <c:axId val="428633664"/>
      </c:barChart>
      <c:catAx>
        <c:axId val="428635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633664"/>
        <c:crosses val="autoZero"/>
        <c:auto val="1"/>
        <c:lblAlgn val="ctr"/>
        <c:lblOffset val="100"/>
        <c:noMultiLvlLbl val="0"/>
      </c:catAx>
      <c:valAx>
        <c:axId val="428633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635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61DB8-5B0F-4B81-A5F7-63E93928781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Deep Insights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68985F-718C-4F76-A6D7-E89E9EA0297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Digitricks</a:t>
            </a:r>
          </a:p>
        </p:txBody>
      </p:sp>
    </p:spTree>
    <p:extLst>
      <p:ext uri="{BB962C8B-B14F-4D97-AF65-F5344CB8AC3E}">
        <p14:creationId xmlns:p14="http://schemas.microsoft.com/office/powerpoint/2010/main" val="2169728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DEE79-922B-4218-98DC-6E3E561C4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Macro Group 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F3B79B-FDC2-4E57-9EF9-976FF7E457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110467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1AD53D-D8DB-4290-A797-2F5620649A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CEA39E-C640-46D0-81FE-FE0D1B5B6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439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42237-4EB7-451F-B8DB-77F18C519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by Like/Unlike Source | Macro Group 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2F6409-935A-4120-8D9F-36D3220ACC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37571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2BA288-B530-45EE-8219-B1CE46D324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7EE493-19A4-4C76-8B36-E514F2FC8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972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AB822-755E-4335-97B7-2D7A34A73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Macro Group 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C21A44-5E14-467C-951B-CD4FF59A47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37208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1C36CD-F138-4D68-A74A-8D23F20050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ECE181-2A01-44E4-83F7-5BFE4B452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0894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2C310-65F2-4348-982A-2D087FAD5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Macro Group 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30C9AF-5B08-4525-B0B2-79FB23F18E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08250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5743103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7798760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502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6182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993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6436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074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1251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2197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5909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216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Philippines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943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80253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E128C7-9335-42C3-876B-F0A34234E9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3945514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692AA-30DB-41E0-9D95-A2477B9B4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Macro Group 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076BD6-6C95-48F0-8F7F-6499F65ED0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54571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205542827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3901678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781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2236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000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Ecuador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3901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0600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9736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8541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Czech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8067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Salvador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1991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Honduras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332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Nepal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6768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F19473-BF7B-4893-BAC4-6150923F2A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2559424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F34AE-6507-4B01-9BAD-C5CA7F063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Macro Group 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7169C2-4161-44F5-BD74-FF492783BC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10456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976328065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6698722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687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0917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Finland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202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Bolivia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429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Costa 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944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Greece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4694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88D2A6-6D29-40B6-A9CE-E8B9FBA8AD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29334957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DC291-6036-4B01-AF77-A17C65FA0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Reactions Distribution | Macro Group 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B25F2A-49B5-4C8E-AFDB-52C4D9FF40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950647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926180-C06B-41F8-A3D4-F01090076F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A9A39C-B1B9-4F34-B72A-99633A883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0181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A3834-1E82-4EA0-A1E6-77A758838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Macro Group 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1FCB5A-888A-4508-B3E1-41BCCE57F9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30970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0C60CB-E438-4334-9C5B-038E976C38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DE6927-60A7-463A-9513-44378B5DD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0031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8D5DB-F8A6-4D73-BAC0-68D43E07B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| Macro Group 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FB7D6C-2260-45F5-BFD5-4A8AE44A12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69975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0644627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78961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8912026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421788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067914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597242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384602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381905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811065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Unread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8945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SCARO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SCARO - 2020-09-30 00:39:38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14:48:18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 Sho De Ana replied to your automated welcome message. To change or remove this greeting, visit Messaging settings.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09/30/2020 00:39:38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2020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SCARO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SCARO - 2020-09-29 23:39:04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14:48:18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‎امال العربي‎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replied to your automated welcome message. To change or remove this greeting, visit Messaging settings.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09/29/2020 23:39:04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6879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1BC68D-48F2-48C9-A6FC-4705FCF435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20308972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77682-6ECD-42F8-BEFF-31D5C9E2E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| Macro Group 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5E241C-7B51-438F-A265-16842E8403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08923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9735327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28613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1599934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005889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586370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613203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065114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011953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615213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Unread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700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SCARO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SCARO - 2020-09-29 18:00:47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14:48:18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Abeer Mohamed replied to your automated welcome message. To change or remove this greeting, visit Messaging settings.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09/29/2020 18:00:47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680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SCARO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SCARO - 2020-09-29 14:08:34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14:48:18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Nany Nona replied to your automated welcome message. To change or remove this greeting, visit Messaging settings.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09/29/2020 14:08:34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6408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71E8A3-5FFF-4477-8185-9A128CE617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15255577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EA44D-170E-46CA-8179-5256734D0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| Macro Group 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D97045-96F1-48A4-966B-AB09228F6B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60335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7270229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76891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57435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127115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294769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561771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975254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639681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98508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Unread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381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SCARO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SCARO - 2020-09-28 17:16:51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14:48:18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‎زهرة ربيع‎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replied to your automated welcome message. To change or remove this greeting, visit Messaging settings.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09/28/2020 17:16:51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076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SCARO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SCARO - 2020-09-28 07:11:22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14:48:18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‎ام احمد السيد‎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replied to your automated welcome message. To change or remove this greeting, visit Messaging settings.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09/28/2020 07:11:22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115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SCARO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Laila Mohamed - 2020-09-28 00:25:38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14:48:18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سكارو كريم مناسب يا فندم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09/28/2020 10:32:45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6644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67B9D1-7E1D-41D4-865B-6BD99271A7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42659539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BF928-FC18-49E4-AE0E-A6CEDEE19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| Macro Group 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A26308-D597-4B8D-9EC5-10A81E3567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40894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6046437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49895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2261838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016394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382309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300700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077209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076106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047435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Unread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528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SCARO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SCARO - 2020-09-27 21:37:55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14:48:18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‎ماما لوزة‎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replied to your automated welcome message. To change or remove this greeting, visit Messaging settings.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09/27/2020 21:37:55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301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SCARO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SCARO - 2020-09-27 20:26:44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14:48:18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Gigi Said replied to your automated welcome message. To change or remove this greeting, visit Messaging settings.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09/27/2020 20:26:44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69504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A8F213-E5EE-476C-AD2F-614544E0E0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34536274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8F906-A2FE-4821-95D6-F2AEF27A1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| Macro Group 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662373-38B8-4922-9409-AEE30B0E37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35401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3282821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57957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7281978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636564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322218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342464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196630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068925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228680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Unread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727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SCARO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SCARO - 2020-09-27 17:21:01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14:48:18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Hana Hamora replied to your automated welcome message. To change or remove this greeting, visit Messaging settings.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09/27/2020 17:21:01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731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SCARO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SCARO - 2020-09-27 10:21:22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14:48:18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‎الهنا السعيدي‎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replied to your automated welcome message. To change or remove this greeting, visit Messaging settings.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09/27/2020 10:21:22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520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SCARO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Michael Mousa - 2020-09-26 06:04:05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14:48:18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غير مناسب يا فندم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09/26/2020 15:44:07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2235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98BD62-DAE7-4649-B2AB-9A2BA3582A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2484313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7FE78-6073-4B23-8440-D31F5BC1A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| Macro Group 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B9134D-A8AE-493D-BDE9-98576A6959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1166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9358833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94290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8544818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513410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862738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346486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910959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734139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030807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Unread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713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SCARO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ايام وبنعيشها - 2020-09-25 13:10:26 .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14:48:18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الحرق بقاله قد ايه يا فندم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09/26/2020 15:43:05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135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SCARO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Marina Isaac - 2020-09-25 04:43:22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14:48:18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الأتنين مناسبين يا فندم 
متوفر في ص عابدين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09/26/2020 15:43:37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448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SCARO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SCARO - 2020-09-25 00:03:49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14:48:18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‎راجية الجنه‎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replied to your automated welcome message. To change or remove this greeting, visit Messaging settings.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09/25/2020 00:03:49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932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SCARO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Philomina Onyinye - 2020-09-24 18:14:43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14:48:18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 available at all pharmacies dear in 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09/26/2020 15:39:02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90125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B93894-52A8-427A-8EE3-AADA120A2F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25648003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13C75-1AAD-4248-AD43-C9C028359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| Macro Group 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2D05EC-B6A5-4190-A52B-1DFA6F3E7A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41613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2791822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98799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3172760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480960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506295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414514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374885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806490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507936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Unread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138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SCARO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SCARO - 2020-09-24 14:28:36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14:48:18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 Ahmed replied to your automated welcome message. To change or remove this greeting, visit Messaging settings.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09/24/2020 14:28:36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5401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SCARO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Dina Salah - 2020-09-24 06:38:45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14:48:18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اصباح النور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09/24/2020 09:40:32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516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SCARO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Sara Gamal - 2020-09-24 05:12:58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14:48:18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صباح النور يا فندم 
سكارو جل 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gm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 360 متوفر في كل الصيدليات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09/24/2020 09:42:25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4765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29DC8A-2DC8-42FD-AB2F-9FDF625EF5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7581746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8384C-7DDB-4329-A056-46C01680C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| Macro Group 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803DAF-91A0-4982-9442-555C0CDD33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27722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2581678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50889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2953913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896391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363005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060258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053806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628672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743800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Unread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166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SCARO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SCARO - 2020-09-23 16:19:59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14:48:18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‎زينب محمد‎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replied to your automated welcome message. To change or remove this greeting, visit Messaging settings.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09/23/2020 16:19:59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487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SCARO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SCARO - 2020-09-23 01:38:32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14:48:18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Lamia Yasser replied to your automated welcome message. To change or remove this greeting, visit Messaging settings.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09/23/2020 01:38:32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61756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72517E-606E-4FEF-8A81-BF6A19D3FF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36652210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90902-95B3-4901-97BC-0C13A4064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| Macro Group 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E1628C-F713-4113-A187-A7BED32692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86229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6664559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53810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7763723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129613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653580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514988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604405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059377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902002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Unread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7197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SCARO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SCARO - 2020-09-22 22:42:06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14:48:18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Om Ezat replied to your automated welcome message. To change or remove this greeting, visit Messaging settings.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09/22/2020 22:42:06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104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SCARO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SCARO - 2020-09-22 21:37:06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14:48:18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Doua Mohamed replied to your automated welcome message. To change or remove this greeting, visit Messaging settings.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09/22/2020 21:37:06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53259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814D15-3BF2-4E99-8F90-A8E5DBAED5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37230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F940B-73D0-46CE-B079-CA046AF50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| Macro Group 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89F055-6AD1-4522-B268-82EF8E8400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54531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4729402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9321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1922665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678131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406935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701452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505793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294946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586226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Unread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110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SCARO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SCARO - 2020-09-22 13:51:12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14:48:18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Nourhan Zoghary replied to your automated welcome message. To change or remove this greeting, visit Messaging settings.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09/22/2020 13:51:12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2967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SCARO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SCARO - 2020-09-22 03:44:11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14:48:18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Dődø Dődy replied to your automated welcome message. To change or remove this greeting, visit Messaging settings.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09/22/2020 03:44:11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2702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4707C0-448A-43A9-8429-D05DF053D4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23347800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78461-3931-439F-94F5-E98692A52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Stories Type Distribution | Macro Group 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7FE21F-A08E-4043-A5E7-AE0273006D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34560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452540-AE15-4029-BCF8-9745B9E2AD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509B2D-94D9-49BD-8AFF-CE7714896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4316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99FE5-21D9-40DA-9053-01E9E7ABF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Macro Group 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3C56FC-984F-4AD4-AA47-6F9097298C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61930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099094357"/>
                    </a:ext>
                  </a:extLst>
                </a:gridCol>
                <a:gridCol w="3209544">
                  <a:extLst>
                    <a:ext uri="{9D8B030D-6E8A-4147-A177-3AD203B41FA5}">
                      <a16:colId xmlns:a16="http://schemas.microsoft.com/office/drawing/2014/main" val="14138779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499191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5728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SCARO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https://www.google.com/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81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SCARO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https://duckduckgo.com/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7045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SCARO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https://www.google.com/search?q=scaro+1+adhesive+silivone+sheet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35522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70A47C-C221-4D1A-BE03-DC70B51D21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158040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1449</Words>
  <Application>Microsoft Office PowerPoint</Application>
  <PresentationFormat>On-screen Show (4:3)</PresentationFormat>
  <Paragraphs>431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quintly_template</vt:lpstr>
      <vt:lpstr>Deep Insights</vt:lpstr>
      <vt:lpstr>Facebook Fan Demographics | Macro Group </vt:lpstr>
      <vt:lpstr>Facebook Fans Change by Like/Unlike Source | Macro Group </vt:lpstr>
      <vt:lpstr>Facebook Reach | Macro Group </vt:lpstr>
      <vt:lpstr>Facebook Reach By Country Table | Macro Group  - 1 of 3</vt:lpstr>
      <vt:lpstr>Facebook Reach By Country Table | Macro Group  - 2 of 3</vt:lpstr>
      <vt:lpstr>Facebook Reach By Country Table | Macro Group  - 3 of 3</vt:lpstr>
      <vt:lpstr>Facebook Reactions Distribution | Macro Group </vt:lpstr>
      <vt:lpstr>Facebook Engagement Rate By Post Type | Macro Group </vt:lpstr>
      <vt:lpstr>Facebook Private Conversations Table | Macro Group  - 1 of 10</vt:lpstr>
      <vt:lpstr>Facebook Private Conversations Table | Macro Group  - 2 of 10</vt:lpstr>
      <vt:lpstr>Facebook Private Conversations Table | Macro Group  - 3 of 10</vt:lpstr>
      <vt:lpstr>Facebook Private Conversations Table | Macro Group  - 4 of 10</vt:lpstr>
      <vt:lpstr>Facebook Private Conversations Table | Macro Group  - 5 of 10</vt:lpstr>
      <vt:lpstr>Facebook Private Conversations Table | Macro Group  - 6 of 10</vt:lpstr>
      <vt:lpstr>Facebook Private Conversations Table | Macro Group  - 7 of 10</vt:lpstr>
      <vt:lpstr>Facebook Private Conversations Table | Macro Group  - 8 of 10</vt:lpstr>
      <vt:lpstr>Facebook Private Conversations Table | Macro Group  - 9 of 10</vt:lpstr>
      <vt:lpstr>Facebook Private Conversations Table | Macro Group  - 10 of 10</vt:lpstr>
      <vt:lpstr>Facebook Stories Type Distribution | Macro Group </vt:lpstr>
      <vt:lpstr>Facebook Page Views By External Referral | Macro Group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Insights</dc:title>
  <dc:creator>Frederik Peiniger</dc:creator>
  <cp:lastModifiedBy>Frederik Peiniger</cp:lastModifiedBy>
  <cp:revision>1</cp:revision>
  <dcterms:created xsi:type="dcterms:W3CDTF">2020-10-19T12:03:27Z</dcterms:created>
  <dcterms:modified xsi:type="dcterms:W3CDTF">2020-10-19T12:04:06Z</dcterms:modified>
</cp:coreProperties>
</file>