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Amazon Prime Video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2.7187115980264302E-2</c:v>
                </c:pt>
                <c:pt idx="1">
                  <c:v>3.73876218868847E-2</c:v>
                </c:pt>
                <c:pt idx="2">
                  <c:v>3.9769748578899401E-2</c:v>
                </c:pt>
                <c:pt idx="3">
                  <c:v>4.0387138389544303E-2</c:v>
                </c:pt>
                <c:pt idx="4">
                  <c:v>-3.5403597572411197E-2</c:v>
                </c:pt>
                <c:pt idx="5">
                  <c:v>-3.0419611702603602E-3</c:v>
                </c:pt>
                <c:pt idx="6">
                  <c:v>2.8527856608875399E-2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2A-47A6-BCE5-FE90F4E2F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Sky Serien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2.83258572799567E-2</c:v>
                </c:pt>
                <c:pt idx="1">
                  <c:v>3.3389687235841098E-2</c:v>
                </c:pt>
                <c:pt idx="2">
                  <c:v>1.3097908982208001E-2</c:v>
                </c:pt>
                <c:pt idx="3">
                  <c:v>3.0416965907650698E-2</c:v>
                </c:pt>
                <c:pt idx="4">
                  <c:v>-2.3228117002136998E-2</c:v>
                </c:pt>
                <c:pt idx="5">
                  <c:v>5.9139853079707896E-3</c:v>
                </c:pt>
                <c:pt idx="6">
                  <c:v>2.8723372799810801E-2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2A-47A6-BCE5-FE90F4E2FA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Netflix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6.7352922921247296E-2</c:v>
                </c:pt>
                <c:pt idx="1">
                  <c:v>4.4833652747867402E-2</c:v>
                </c:pt>
                <c:pt idx="2">
                  <c:v>4.5686449416156301E-2</c:v>
                </c:pt>
                <c:pt idx="3">
                  <c:v>5.7725877485846101E-2</c:v>
                </c:pt>
                <c:pt idx="4">
                  <c:v>4.64751348860954E-2</c:v>
                </c:pt>
                <c:pt idx="5">
                  <c:v>2.82527947344491E-2</c:v>
                </c:pt>
                <c:pt idx="6">
                  <c:v>4.3009903876456902E-2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2A-47A6-BCE5-FE90F4E2FA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Disney+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44102</c:v>
                </c:pt>
                <c:pt idx="1">
                  <c:v>44103</c:v>
                </c:pt>
                <c:pt idx="2">
                  <c:v>44104</c:v>
                </c:pt>
                <c:pt idx="3">
                  <c:v>44105</c:v>
                </c:pt>
                <c:pt idx="4">
                  <c:v>44106</c:v>
                </c:pt>
                <c:pt idx="5">
                  <c:v>44107</c:v>
                </c:pt>
                <c:pt idx="6">
                  <c:v>44108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2A-47A6-BCE5-FE90F4E2F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088248"/>
        <c:axId val="325085296"/>
      </c:lineChart>
      <c:dateAx>
        <c:axId val="325088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85296"/>
        <c:crosses val="autoZero"/>
        <c:auto val="1"/>
        <c:lblOffset val="100"/>
        <c:baseTimeUnit val="days"/>
      </c:dateAx>
      <c:valAx>
        <c:axId val="32508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8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58BE-4DD0-4136-A693-CF805B6D3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285434-491D-4A35-8FEF-EC77D2E35F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913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603D9-E428-45C0-8CD9-A7F11FAD8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F5354-BE7C-43FE-9934-F19F17EB0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5594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All Pages</dc:title>
  <dc:creator>Frederik Peiniger</dc:creator>
  <cp:lastModifiedBy>Frederik Peiniger</cp:lastModifiedBy>
  <cp:revision>1</cp:revision>
  <dcterms:created xsi:type="dcterms:W3CDTF">2020-10-08T13:58:06Z</dcterms:created>
  <dcterms:modified xsi:type="dcterms:W3CDTF">2020-10-08T13:58:13Z</dcterms:modified>
</cp:coreProperties>
</file>