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6BC8A-8CE6-4D82-A1B4-893B41C11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1FFB05-622E-4FD0-A88F-91D1970988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396376"/>
              </p:ext>
            </p:extLst>
          </p:nvPr>
        </p:nvGraphicFramePr>
        <p:xfrm>
          <a:off x="457200" y="1731963"/>
          <a:ext cx="814730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040774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031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6285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531517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16134236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73522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722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433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002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579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627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3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Sky Serien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20:07:56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Irgendwie funktioniert der Todd Kraines Prank bei meiner Mutter nicht so gut...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https://scontent-iad3-1.xx.fbcdn.net/v/t15.5256-10/p720x720/120228412_3529139650442609_1763544578292253293_n.jpg?_nc_cat=110&amp;_nc_sid=ad6a45&amp;_nc_ohc=H4aaZgnhaP4AX_QnkH7&amp;_nc_ht=scontent-iad3-1.xx&amp;oh=b05c8f93bb77d8f47bdeb44f4c1bcd69&amp;oe=5FA62F56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http://www.facebook.com/permalink.php?story_fbid=3351086778300207&amp;id=405361742872740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54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@NetflixDE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18:30:00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15:51:56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Warum heißt es eigentlich letzte Staffel und nicht "Spätfolgen"?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https://twitter.com/2341884084/status/1312792093329256450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806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32405-8E62-45F7-92AA-2926C9670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419500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7DF34-A111-462C-BC61-3ED5B7AA7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362C5-63B5-4F17-9966-6FC35A69EC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1844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89063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071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178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20136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5461506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66808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144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6067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082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2556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846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4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18:30:00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Niemand:
Ich: "Oh, ein neuer Horrorfilm, den ich mir natürlich angucke, obwohl ich danach eine Woche nur mit Licht an schlafen kann."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https://scontent-lga3-2.xx.fbcdn.net/v/t15.5256-10/p720x720/120629050_896027447468170_770746509703904002_n.jpg?_nc_cat=101&amp;_nc_sid=ad6a45&amp;_nc_ohc=Drs-t-uLS7oAX_ZzD12&amp;_nc_ht=scontent-lga3-2.xx&amp;oh=3e54f2bb1754afb2ed1e08ebe3e99556&amp;oe=5FA3C47A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http://www.facebook.com/permalink.php?story_fbid=2841263756139376&amp;id=1381060095493090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607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E065B-F861-4CB2-A8E2-2ED07975D4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2527676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3598-D42B-46DB-97D6-BC984037B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90701-ABC3-460B-82A2-9A2304B15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160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369975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318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838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6656601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5622576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39532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9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4554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9093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602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53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02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18:29:00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Oh, ein neuer Horrorfilm, den ich mir natürlich angucke, obwohl ich danach eine Woche nur mit Licht an schlafen kann WARUMBINICHSO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https://www.instagram.com/p/CF7aekCHWn2/media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https://www.instagram.com/p/CF7aekCHWn2/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33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primevideode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18:22:05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15:50:59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bedeutet mir sehr viel.
#supermariobrosmovie #primevideo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https://www.instagram.com/p/CF7Zr4eigXX/media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https://www.instagram.com/p/CF7Zr4eigXX/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108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AB7CB-D426-437D-A05A-CDA80F777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859795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4D90F-38CF-4D6A-B5E0-24745CE9A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C7E77-3E58-4EEA-AFC7-BF53316C23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399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672342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674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6209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906641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72667348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44896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979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990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739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626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90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63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18:02:35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Weg zwischen den beiden. Jeden Freitag eine neue Folge der Originalserie Becoming auf #DisneyPlus streamen.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https://scontent-lga3-2.xx.fbcdn.net/v/t1.0-9/p720x720/120781471_1199371603779994_5131347584343767364_o.jpg?_nc_cat=107&amp;_nc_sid=8024bb&amp;_nc_ohc=YxCiXqqTZSYAX8QbLtV&amp;_nc_ht=scontent-lga3-2.xx&amp;tp=6&amp;oh=7f96800a039f830e49c060cfeb273807&amp;oe=5FA2B323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http://www.facebook.com/permalink.php?story_fbid=1199372217113266&amp;id=603070900076737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157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C6878-E8EE-40A9-97CD-7CF7BBE17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4051169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7BD53-D47C-4277-98FA-8973E1436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840AD-A2E2-4CED-A350-878293465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422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10974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898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201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544848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9695707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96975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7436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389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0789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299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687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1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disneyplusde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18:00:48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15:55:14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Weg zwischen den beiden. Jeden Freitag eine neue Folge der Originalserie Becoming auf #DisneyPlus streamen.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https://www.instagram.com/p/CF7XQB9I7ts/media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https://www.instagram.com/p/CF7XQB9I7ts/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57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93C1F-9219-4CD0-8B48-AA5DB4AAF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045775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64FB1-90BB-4401-9A5E-8CE8894DE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BDC011-104A-4691-ACCE-4476768C7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0996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60987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855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590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44332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75561082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17068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9287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280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282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1482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61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6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 Prime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16:58:03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10/06/2020 03:26:39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 würdet ihr raten? 
🎬 The Big Bang 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https://scontent-iad3-1.xx.fbcdn.net/v/t15.5256-10/p720x720/120624722_770453360194831_682439719160648257_n.jpg?_nc_cat=101&amp;_nc_sid=ad6a45&amp;_nc_ohc=U8LZSdmMifUAX_SGzq0&amp;_nc_ht=scontent-iad3-1.xx&amp;oh=8950777a6e1179fd4735335fdb094a06&amp;oe=5FA12D37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http://www.facebook.com/permalink.php?story_fbid=10158587625001578&amp;id=43804256577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570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74806-A120-4B4B-89BF-045656851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517524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CC3CB-A7DE-4F37-A5FC-8FEF92397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04526-D1A1-4089-B3AE-C495EF0670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894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857948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873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9593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976638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71323533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40507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958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779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305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5655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464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67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primevideode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15:22:56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15:50:59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rühr das Zeug nicht mehr an.
#theboystv #ingloriousbasterds #clockworkorange #nocountryforoldmen #primevideo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https://www.instagram.com/p/CF7FLwHiAw6/media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https://www.instagram.com/p/CF7FLwHiAw6/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527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B6210-8183-4F61-B0AC-9E1461917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4175477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9A7E-4A6E-4D47-818D-2976E20B8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627E9-B948-478D-A96C-590FB818F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817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187574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269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465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5447225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67929353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29277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790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5002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082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12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6742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30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14:31:16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15:09:15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lebe für Anke Engelkes kleinen Schmunzler an der Stelle, an der sie weiß, dass sie die richtigen Worte gefunden an. Alles was dann passiert ist nur noch Bonus.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https://scontent-iad3-1.xx.fbcdn.net/v/t15.5256-10/s720x720/120540316_256299782376260_9003284109374256200_n.jpg?_nc_cat=103&amp;_nc_sid=ad6a45&amp;_nc_ohc=fqStMXgT18gAX-M-0Z7&amp;_nc_ht=scontent-iad3-1.xx&amp;oh=ae859855e5a6af4a62ed414218bb9e04&amp;oe=5FA5832E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http://www.facebook.com/permalink.php?story_fbid=2841246636141088&amp;id=1381060095493090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310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745A1-BAC5-49AF-83FF-228A6CB56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211393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FD262-8056-4B64-AA31-B5447C360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80F7E-6FA6-4246-90EB-254C1C5B9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8665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189854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39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619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50214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729332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57020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5662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811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909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207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8520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79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@PrimeVideoDE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13:30:00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15:54:53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Größe der Tore bei Jurassic Park suggerieren, dass sie immer mit einem Saurier-Ausbruch gerechnet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https://twitter.com/22926019/status/1312716596067135490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10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primevideode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12:04:40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15:50:59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ist schön, wieder fünf zu sein.
#fürummedieserie #michaelfritzschumacher #martinsemmelrogge #primevideo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https://www.instagram.com/p/CF6ufrslYeL/media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https://www.instagram.com/p/CF6ufrslYeL/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847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D0F8F-41FA-496E-B795-346C0AB64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747945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64532-83F4-4FEE-ACE2-6B791F450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E7E844-46DF-4F77-9567-37900FE67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468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672942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8281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134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19376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11902710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12851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9572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3253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101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7508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657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48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11:58:15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15:09:15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ist Sonntag, ich sitze mit einem Espresso in der Sonne und die Doku David Attenborough: Mein Leben auf unserem Planeten gibt mir Hoffnung - für alles ✨ Jetzt neu auf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https://scontent-iad3-1.xx.fbcdn.net/v/t1.0-9/s720x720/120930237_2841145756151176_5202578546120187570_o.jpg?_nc_cat=102&amp;_nc_sid=8024bb&amp;_nc_ohc=PY9ltCX_VhIAX_vjnwD&amp;_nc_ht=scontent-iad3-1.xx&amp;tp=7&amp;oh=7b69dd10a04a28c3fc9bed7298c4f9c0&amp;oe=5FA55C50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http://www.facebook.com/permalink.php?story_fbid=2841146219484463&amp;id=1381060095493090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94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3A63D-E382-46E4-9690-BFDE00821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3475549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0D26D-4ECC-4EE6-9BD9-D0095C194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72A34-1D35-4FCC-A5C6-A4BD063CF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969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271438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0708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0546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8749198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41407699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46861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818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72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4506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731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7751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30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@NetflixDE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11:56:32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15:51:56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ist Sonntag, ich sitze mit einem Espresso in der Sonne und die Doku David Attenborough Mein Leben auf unserem Planeten gibt mir Hoffnung - für alles ✨ Jetzt neu auf Netflix https://t.co/kvfdxr4qmA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https://twitter.com/2341884084/status/1312693075538579456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222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0D0D5-D757-4F41-B6B8-D75486814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4187262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C362-573A-4908-B6F8-EEC03A6E8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BD653C-5BE9-437D-8BC3-A82A84D03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6268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93605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154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5219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746261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2469566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54120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520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2736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500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312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158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0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11:52:29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ist Sonntag, ich sitze mit einem Espresso in der Sonne und die Doku David Attenborough: Mein Leben auf unserem Planeten gibt mir Hoffnung - für alles ✨ Jetzt neu auf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https://www.instagram.com/p/CF6tGW-ncza/media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https://www.instagram.com/p/CF6tGW-ncza/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383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51D9C-76DF-4B18-820D-A2166FF91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2300211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261E2-3EA9-4FE4-80EE-CAFDDF967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0230AB-258C-4ABC-BED3-A6A4D673CC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73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906091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6629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880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04891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9180694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03893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9033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383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161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067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102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24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 Prime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11:51:37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erkenne Leute immer noch am Gesicht...
🎬 Lucifer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https://scontent-iad3-1.xx.fbcdn.net/v/t15.5256-10/p720x720/120918693_346928426544696_1124708520878016709_n.jpg?_nc_cat=104&amp;_nc_sid=ad6a45&amp;_nc_ohc=dairEEfz96cAX8Fj_Oe&amp;_nc_ht=scontent-iad3-1.xx&amp;oh=0459599b98efe6310fea9268dacac806&amp;oe=5FA564CA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http://www.facebook.com/permalink.php?story_fbid=10158587618741578&amp;id=43804256577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962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72C5A-85F5-4EDE-BDF7-3CA660755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739502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B981C-8C33-4224-AABC-A533BC46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89013C-030D-4BFA-B9EA-82647BACD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896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772905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56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579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56257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40968468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49150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390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5388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999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22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124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45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Sky Serien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11:43:23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Zahltaaaag! 💸💸💸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https://scontent-iad3-1.xx.fbcdn.net/v/t1.0-9/p720x720/120425747_3347904398618445_4572402918542268171_o.jpg?_nc_cat=101&amp;_nc_sid=8024bb&amp;_nc_ohc=fYT1QPTQgnUAX8UJMxq&amp;_nc_ht=scontent-iad3-1.xx&amp;tp=6&amp;oh=2c6c71bf608c2c9957ac7f6e64326931&amp;oe=5FA6903D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http://www.facebook.com/permalink.php?story_fbid=3347904498618435&amp;id=405361742872740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skyserien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11:43:08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Zahltaaaag! 💸💸💸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https://www.instagram.com/p/CF6sB7SCrT8/media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https://www.instagram.com/p/CF6sB7SCrT8/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11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E592B-32CF-47C0-B449-049D9C498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435857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927FC-6BA0-41D5-9567-B65466A0A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08708E-FE94-4891-97BD-34EB4A2CF5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249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281379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233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9140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239326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93310874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22742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75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318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300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610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369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52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primevideode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19:10:12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15:50:59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eine hört auf jeden Fall besser zu.
#thebigbangtheory #sheldoncooper #twoandahalfmen #charlieharper #primevideo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https://www.instagram.com/p/CF46ZbLiriy/media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https://www.instagram.com/p/CF46ZbLiriy/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496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28EA3-D6B1-49A4-B226-22F482D8C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2120538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9585-9760-44A7-A1EA-D36C5D7C8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0B841-0983-4EB5-924C-34883A713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8959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257381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023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0087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103873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56538015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54498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7812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7518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967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759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903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3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18:39:43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15:09:15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Olivia Colman als Queen Elizabeth, Helena Bonham Carter als Princess Margaret, Gillian Anderson als Margaret Thatcher, Emma Corrin als Lady Diana. The Crown Staffel 4, ab 15. November.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120757476_2840536316212120_8503411301880099515_o.jpg?_nc_cat=111&amp;_nc_sid=8024bb&amp;_nc_ohc=waAozJz1vuAAX8K3S3C&amp;_nc_oc=AQlBwTBHrp_tC2SMeQ6ME3hDhTwgYhXV1XLONAZMvQ-8Vw3GxzwHFJ2f3r810_ZggNg&amp;_nc_ht=scontent-iad3-1.xx&amp;tp=6&amp;oh=c4f5e88eb219aa0299af0183364917aa&amp;oe=5FA437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http://www.facebook.com/permalink.php?story_fbid=2840538829545202&amp;id=1381060095493090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358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21265-BDBF-4D68-ABA1-3A20357E1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203176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EF82E-632C-4ED2-8AF0-59153E852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2AD95C-F75C-44F8-B9AD-7C4CDA0E87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2107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500519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7709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9776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00904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55594321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09076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672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201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160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14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5844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82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18:39:02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Olivia Colman als Queen Elizabeth, Helena Bonham Carter als Princess Margaret, Gillian Anderson als Margaret Thatcher, Emma Corrin als Lady Diana. The Crown Staffel 4, ab 15. November.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https://www.instagram.com/p/CF421Q2nhhi/media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https://www.instagram.com/p/CF421Q2nhhi/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54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78F1D-A762-4F09-96B3-C64CB9458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3124381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13D17-12BD-4212-BA62-517EE4FE2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43889B-A59E-47E1-9D24-4065E2327D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048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787331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557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975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604800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50190781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11984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8438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817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7555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714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733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96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@NetflixDE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18:35:52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15:51:56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Olivia Colman als Queen Elizabeth, Helena Bonham Carter als Princess Margaret, Gillian Anderson als Margaret Thatcher, Emma Corrin als Lady Diana. The Crown Staffel 4, ab 15. November. https://t.co/jaIo0dll06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https://twitter.com/2341884084/status/1312431182592737282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128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9116B-95BC-481D-8ACF-29346193F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3951160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44334-12FC-47C2-A602-152F9FDD9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8E6B22-9BDC-4F73-9E09-FC5EBB8B9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368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774593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956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223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56978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49779697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52249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912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319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444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158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467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3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Sky Serien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17:20:42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Endlich weiß ich, warum „Blitz” immer alles verpasst! Er jagt heimlich Verbrecher auf Hawaii!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https://scontent-iad3-1.xx.fbcdn.net/v/t1.0-9/p720x720/120512294_3351057381636480_7996614084690836774_o.jpg?_nc_cat=102&amp;_nc_sid=8024bb&amp;_nc_ohc=bjF-hdAjqdIAX_RvNa6&amp;_nc_ht=scontent-iad3-1.xx&amp;tp=6&amp;oh=5e3c48d7c3b75a3663284a4359763949&amp;oe=5FA32537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http://www.facebook.com/permalink.php?story_fbid=3351057438303141&amp;id=405361742872740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81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skyserien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17:20:09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15:49:34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Endlich weiß ich, warum „Blitz” immer alles verpasst! Er jagt heimlich Verbrecher auf Hawaii!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https://www.instagram.com/p/CF4tzdOCaMm/media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https://www.instagram.com/p/CF4tzdOCaMm/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14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3F4C4-26AD-4443-B921-B0B4DF75F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3383084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5E167-2412-4947-8461-A6B8ADD90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All Pages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2F0A88-1B26-4082-B2A0-68AEB3167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938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383491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34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847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3678338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425025105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08038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891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34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38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4109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706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3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 Prime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17:13:40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10/07/2020 21:25:05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 Pippi das mal ausprobiert hat? 
🎬 The Boys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https://scontent-iad3-1.xx.fbcdn.net/v/t15.5256-10/p720x720/120204160_660168211304423_444822939576729847_n.jpg?_nc_cat=106&amp;_nc_sid=ad6a45&amp;_nc_ohc=WgS8Ca935ocAX8kdYGD&amp;_nc_ht=scontent-iad3-1.xx&amp;oh=9f97acea91ae17476c1fcc2046062580&amp;oe=5FA1D741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http://www.facebook.com/permalink.php?story_fbid=10158585687406578&amp;id=43804256577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57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348E2-0BC6-47FE-965D-37BD15904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321812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2512</Words>
  <Application>Microsoft Office PowerPoint</Application>
  <PresentationFormat>On-screen Show (4:3)</PresentationFormat>
  <Paragraphs>535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Overall All Posts Table | All Pages - 1 of 20</vt:lpstr>
      <vt:lpstr>Overall All Posts Table | All Pages - 2 of 20</vt:lpstr>
      <vt:lpstr>Overall All Posts Table | All Pages - 3 of 20</vt:lpstr>
      <vt:lpstr>Overall All Posts Table | All Pages - 4 of 20</vt:lpstr>
      <vt:lpstr>Overall All Posts Table | All Pages - 5 of 20</vt:lpstr>
      <vt:lpstr>Overall All Posts Table | All Pages - 6 of 20</vt:lpstr>
      <vt:lpstr>Overall All Posts Table | All Pages - 7 of 20</vt:lpstr>
      <vt:lpstr>Overall All Posts Table | All Pages - 8 of 20</vt:lpstr>
      <vt:lpstr>Overall All Posts Table | All Pages - 9 of 20</vt:lpstr>
      <vt:lpstr>Overall All Posts Table | All Pages - 10 of 20</vt:lpstr>
      <vt:lpstr>Overall All Posts Table | All Pages - 11 of 20</vt:lpstr>
      <vt:lpstr>Overall All Posts Table | All Pages - 12 of 20</vt:lpstr>
      <vt:lpstr>Overall All Posts Table | All Pages - 13 of 20</vt:lpstr>
      <vt:lpstr>Overall All Posts Table | All Pages - 14 of 20</vt:lpstr>
      <vt:lpstr>Overall All Posts Table | All Pages - 15 of 20</vt:lpstr>
      <vt:lpstr>Overall All Posts Table | All Pages - 16 of 20</vt:lpstr>
      <vt:lpstr>Overall All Posts Table | All Pages - 17 of 20</vt:lpstr>
      <vt:lpstr>Overall All Posts Table | All Pages - 18 of 20</vt:lpstr>
      <vt:lpstr>Overall All Posts Table | All Pages - 19 of 20</vt:lpstr>
      <vt:lpstr>Overall All Posts Table | All Pages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Posts Table | All Pages - 1 of 20</dc:title>
  <dc:creator>Frederik Peiniger</dc:creator>
  <cp:lastModifiedBy>Frederik Peiniger</cp:lastModifiedBy>
  <cp:revision>1</cp:revision>
  <dcterms:created xsi:type="dcterms:W3CDTF">2020-10-08T13:22:37Z</dcterms:created>
  <dcterms:modified xsi:type="dcterms:W3CDTF">2020-10-08T13:27:17Z</dcterms:modified>
</cp:coreProperties>
</file>