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oxigenocr Oxigeno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89673</c:v>
                </c:pt>
                <c:pt idx="1">
                  <c:v>123593</c:v>
                </c:pt>
                <c:pt idx="2">
                  <c:v>109961</c:v>
                </c:pt>
                <c:pt idx="3">
                  <c:v>180481</c:v>
                </c:pt>
                <c:pt idx="4">
                  <c:v>182288</c:v>
                </c:pt>
                <c:pt idx="5">
                  <c:v>130476</c:v>
                </c:pt>
                <c:pt idx="6">
                  <c:v>161334</c:v>
                </c:pt>
                <c:pt idx="7">
                  <c:v>150458</c:v>
                </c:pt>
                <c:pt idx="8">
                  <c:v>152922</c:v>
                </c:pt>
                <c:pt idx="9">
                  <c:v>149879</c:v>
                </c:pt>
                <c:pt idx="10">
                  <c:v>160700</c:v>
                </c:pt>
                <c:pt idx="11">
                  <c:v>164722</c:v>
                </c:pt>
                <c:pt idx="12">
                  <c:v>154554</c:v>
                </c:pt>
                <c:pt idx="13">
                  <c:v>148004</c:v>
                </c:pt>
                <c:pt idx="14">
                  <c:v>200548</c:v>
                </c:pt>
                <c:pt idx="15">
                  <c:v>115678</c:v>
                </c:pt>
                <c:pt idx="16">
                  <c:v>66303</c:v>
                </c:pt>
                <c:pt idx="17">
                  <c:v>65770</c:v>
                </c:pt>
                <c:pt idx="18">
                  <c:v>148185</c:v>
                </c:pt>
                <c:pt idx="19">
                  <c:v>171147</c:v>
                </c:pt>
                <c:pt idx="20">
                  <c:v>99290</c:v>
                </c:pt>
                <c:pt idx="21">
                  <c:v>51800</c:v>
                </c:pt>
                <c:pt idx="22">
                  <c:v>50180</c:v>
                </c:pt>
                <c:pt idx="23">
                  <c:v>50906</c:v>
                </c:pt>
                <c:pt idx="24">
                  <c:v>49089</c:v>
                </c:pt>
                <c:pt idx="25">
                  <c:v>151240</c:v>
                </c:pt>
                <c:pt idx="26">
                  <c:v>271414</c:v>
                </c:pt>
                <c:pt idx="27">
                  <c:v>261394</c:v>
                </c:pt>
                <c:pt idx="28">
                  <c:v>103215</c:v>
                </c:pt>
                <c:pt idx="29">
                  <c:v>64724</c:v>
                </c:pt>
                <c:pt idx="30">
                  <c:v>63799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2-4AA3-A12F-14116E40A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03336"/>
        <c:axId val="326230408"/>
      </c:lineChart>
      <c:dateAx>
        <c:axId val="67703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30408"/>
        <c:crosses val="autoZero"/>
        <c:auto val="1"/>
        <c:lblOffset val="100"/>
        <c:baseTimeUnit val="days"/>
      </c:dateAx>
      <c:valAx>
        <c:axId val="32623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0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BDB01-53B1-417D-81F3-EB93D7B70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oxigenocr Oxigeno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62918-DA39-4F06-840C-74537B964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746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1291A-B3E1-4C2F-B118-50DADDCD0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9AEF-3787-42D4-976C-70F00BCC0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19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oxigenocr Oxigeno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oxigenocr Oxigeno</dc:title>
  <dc:creator>Administrator</dc:creator>
  <cp:lastModifiedBy>Administrator</cp:lastModifiedBy>
  <cp:revision>1</cp:revision>
  <dcterms:created xsi:type="dcterms:W3CDTF">2022-09-07T22:24:59Z</dcterms:created>
  <dcterms:modified xsi:type="dcterms:W3CDTF">2022-09-07T22:25:16Z</dcterms:modified>
</cp:coreProperties>
</file>