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33A38-6713-4EEB-AF48-505288B17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7B3C92-5918-48D0-85F4-27DF7B55D9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849286"/>
              </p:ext>
            </p:extLst>
          </p:nvPr>
        </p:nvGraphicFramePr>
        <p:xfrm>
          <a:off x="457200" y="1731963"/>
          <a:ext cx="8147304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337498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99280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200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544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480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706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56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95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708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311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371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298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123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278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6754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2537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65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903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0590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441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28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- 2022-07-31 23:00:31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 M·A·C Cosmetics Oxígeno encontrarás una explosión de colores y texturas para que logrés tu maquillaje como te encanta. 💄¡Tenés que venir para que veás todo lo que tienen para vos!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036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89D33-1419-4820-ABCC-9E9A529EE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4110906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FF336-7305-4894-B6A7-6B7A4BE8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157DA5-C6A2-401C-B5C7-41B92D0E0A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367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9424702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8422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412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824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3877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589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660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417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14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643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355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496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399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482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0705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476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895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728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4396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2452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90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- 2022-07-31 21:00:34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Cinemark Costa Rica Oxígeno es el mejor lugar para disfrutar de tus estrenos favoritos con un ambiente único. ¿Ya lo conocés? ☀️😎🎬🍿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41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511D8-7F8C-43F5-82E4-DD5867F2B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565227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F148-4E74-43B9-9CC9-A2D392954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FED5AD-F991-4076-945A-649892C206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8050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611188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4064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950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091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9191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610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983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814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399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8905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360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670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259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373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620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027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1473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230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097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3520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43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- 2022-07-31 19:00:03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Vení a P.F. Chang's Costa Rica Oxígeno y probá sus 3 deliciosos cócteles de su menú de temporada, todos preparados con Sake. 🍸🥃¡Serán el acompañamiento ideal para tus platillos favoritos!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078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32258-7E5B-4908-A98A-6FD13F7E7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3853711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11235-B25B-4BEB-B951-F4CF1DD23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7A7C6-619E-4B65-8336-FEFEE5F005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3816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1755052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6322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725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958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7615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112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9960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4776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8251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717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929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785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420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953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251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3379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277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2316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829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375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01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- 2022-07-31 17:00:58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¡Paseos matutinos con ellos! 🤩💛
Vení a Oxígeno con tu mascota para empezar el domingo de la mejor forma. 🐶🐕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059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DCFBF-354D-41D2-A880-5D3096F73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617483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AFD79-AE0E-42CB-9D2E-39D5BA5BD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1C3AB7-71AC-4BE9-9496-E40ED60F0E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952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359465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13425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989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351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72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487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955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550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755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976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66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80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364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956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153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190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1620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328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327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273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28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- 2022-07-31 03:00:29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Tukis Oxígeno podrás disfrutar de muchos divertidos juegos con tu familia.  De los tuyos, ¿quién es el más “carga” para las maquinitas?🙀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198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FD9BC-20B9-42DC-A987-11D0260B3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829370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0677-9394-48F6-9C81-8A1619E64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86CDB0-1A63-4ADE-9CC2-0D3284F00B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637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0028633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6218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271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704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8415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475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387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935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751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482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4199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4057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273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959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599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944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883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626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582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2543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14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- 2022-07-31 01:00:58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este fin de semana esté cargado de adrenalina y aventura! 🧗
Vení y disfrutá de Expedición Oxígeno, ideal para chicos y grandes.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215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0C2A2-5F4D-428A-BA26-E8EC074AC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126449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8330C-B893-46AD-A7EF-782F2D0F0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74AC6C-5FB9-4810-95D5-8B71687E46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149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3916684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2274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404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792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888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307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733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757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073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056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402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2042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9266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696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540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0709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1631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7616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690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6356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80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- 2022-07-30 23:00:52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¡Este “dúo” es infalible para disfrutar de una tarde de fin de semana! Disfrutá de un buen café y un delicioso postre en Spoon Oxígeno. 🍰☕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383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19E0F-B1FC-463C-8601-CD2FC7375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381773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D3DF-1F71-4769-8ED8-B66643838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2D6909-BA91-458F-8D0E-F83DB11960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9424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6377581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072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303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055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167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019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8880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462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560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881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821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067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0921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939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026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263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718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513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363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091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72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- 2022-07-30 21:00:47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¡Solo quedan 2 días para disfrutar de Rebotá!😱🦕
Vení este fin de semana a Oxígeno para que tu familia no se quede sin vivir de esta emocionante y divertida experiencia.  🤩
Horario: de 11 a.m. a 7 p.m.
Adquirí tus tiquetes en el quiosco físico o en :https://www.oxigeno.com/eventos/detalle/rebota-en-oxigeno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29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6A9D5-A632-43DC-9D6E-A8005FB67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924016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CB158-AA00-440E-A171-C357013CB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1E7DF5-9AC0-4478-94E1-A0E32DC07C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6760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6164716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1890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010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109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907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296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622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381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248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401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462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477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7482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869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947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9843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494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722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565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69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61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- 2022-07-30 19:00:42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Comer en COSI Costa Rica Oxígeno siempre es una opción exquisita. Aquí encontrarás una amplia gama de deliciosas ensaladas. 🥗¿Te antojaste?😋 ¡Nosotros sí!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364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6BD8F-8811-415F-B7DE-965F705E7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3764619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96CD-CBBF-4D3E-A396-38C062092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DC8EB-2FF7-4EFF-802C-8B4998AE98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939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2135299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8481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455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602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957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684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971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7895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305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929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978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8499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985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6533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0621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745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646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166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340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014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82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- 2022-07-30 17:00:38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Vení a @dermatallogy.costarica Oxígeno y aprovechá su #DermaWeekend este fin de semana ¡con descuentos de hasta un 40% !🤩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973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C18A4-1499-4A4E-A83D-EC23101BFA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560857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005FB-F4C3-4EE9-A6C1-0A8BEA8D2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35B545-D0CC-4796-80D7-A3B95F764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7365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655701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1087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580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684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732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052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99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971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6063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907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550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564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804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517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550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914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15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74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126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113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07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- 2022-07-30 03:00:12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hora de lucir un cabello espectacular con la ayuda de Super Salon Oxigeno y esta gran promo en secadoras. ☺️
Promoción válida hasta el 15 de agosto, 2022.
Aplican restricciones.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069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85852-4804-4899-80AE-39F2BFE26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3650825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9826-EA0F-4633-8D99-CD96B6DD9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9F0FF-613A-486E-B56C-F2875BE00D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640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695721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8590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698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163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586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696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193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142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2801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06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280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909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0108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5634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733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783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004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1125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5722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729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07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- 2022-07-30 01:00:53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kit de Bio Kairos Oxígeno, con productos enriquecidos con extractos naturales, harán lucir tu piel radiante.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433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1E7EB-186D-475F-B337-BFE4AB374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697314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F0B9B-BE7D-45C1-BF1C-723C9910E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4E5FA4-C286-4B90-8B90-B06AE18FF8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446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718113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4595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4295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7103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309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109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284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629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643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1962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869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900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859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571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1351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3612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782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185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021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52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53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- 2022-07-29 23:00:49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¡Este moderno jarrón es perfecto para tu sala o comedor! 
Aprovechá las rebajas de hasta un 60% en Tiendas Ekono Oxígeno en todos los artículos de decoración. 😍❤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10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7A320-C051-4819-B76E-4B9277382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301916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7F91A-4FCB-4BDA-8E5A-E1FC09A99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50E8A6-AAA8-44B0-8C90-70ADE94A9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237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523531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47147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4686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7598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982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116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105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138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2788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678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314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352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819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169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690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581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225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228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925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5794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14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- 2022-07-29 21:00:46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Seven Houseofnails &amp; Spa Oxígeno podés conseguir una variada oferta de productos de belleza, como estos que son ideales para protegerte del sol. 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572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B1324-BD9B-40EA-8B80-ADD7129D8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381926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6A9EF-A0C8-47CF-9B79-51FA76AFD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AB682-20B7-4823-B5EE-1FF662137D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0457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7693462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52477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213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2264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564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594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059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419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628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937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394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653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394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970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633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707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375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468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138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807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94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- 2022-07-29 19:00:39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se semana te merecés algo delicioso, como este platillo de TGI Friday's Costa Rica Oxígeno. ¡Tenés que venir a probarlo!😋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84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1275B-D316-4122-90C1-7F21FA0EF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866546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49D13-8E40-4A70-AEAE-5C23F7E85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8963F0-A8B5-48F8-9298-FBE9C6582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5121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6082016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4648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700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8782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512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70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1340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470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1843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7565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6896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957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583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6812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385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5803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560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2987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255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502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088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- 2022-07-29 17:00:35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¡Últimos 3 días de Rebotá 😱 y sus enormes dinosaurios! 🦕
Disfrutá de nuestra atracción perfecta para toda la familia antes de que acabe. 
Horario: de 11:00 a.m. a 7:00 p.m.
Adquirí tus tiquetes en el quiosco físico o en: https://www.oxigeno.com/eventos/detalle/rebota-en-oxigeno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699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730A8-03B1-42EE-9E2A-FFB8B8665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140934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CAE7C-E679-4970-8DDD-46926F595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5B052F-732B-4501-BE59-D5B914FFB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093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819528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4925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0646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887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79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121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592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390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740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528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761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484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3969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2646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0944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289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030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101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9373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16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78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- 2022-07-29 03:00:06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¿No sabés que regalarle a mamá? 🤔
Te tenemos la solución: Date la vuelta por el Mercadito del Sol, este fin de semana, y encontrá el regalo perfecto.🎁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051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B53BB-B1DB-4CE3-A1DD-0BC18B0DA2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399470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335A6-B72F-4684-BF30-0D93F3FF3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DDB69A-45AF-4BD6-9448-97C580A780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5526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506024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1821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7179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622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219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879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765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1213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5121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954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009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7582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7933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787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750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296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686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286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544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96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06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- 2022-07-29 01:44:10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¿No te has vacunado aún?😬🙄
Recordá que este sábado continuamos con la campaña de vacunación contra COVID-19 e Influenza, de 10:00 a.m. a 5:00 p.m.💉
Debés tener actualizados tus datos en tu Área de Salud correspondiente. 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728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A30E5-77CE-4164-80A3-37E6679D4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839860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EF4C8-A159-4C48-A82D-15C998C54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D25AA6-640A-48FC-9334-DC89A53212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1316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6556072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9578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583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021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645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784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184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031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623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288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399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237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0421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574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983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42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136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984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602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6988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270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- 2022-07-28 23:00:59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aniversario de Tiendas Universal se extiende. 👏 
Aprovechá el 30% de descuento 😱 que tienen para vos, en toda la tienda.
Promoción válida del 28 al 31 de julio del 2022. 
Aplican restricciones.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054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00457-080F-4C9E-AF36-391E3834E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443785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CDD6-F396-4255-8B77-F8909758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51B3D0-16C5-479F-9738-68AA0E293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3085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885733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44730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027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950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7675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4621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231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756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052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992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5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775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584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012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44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342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735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2651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939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8291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77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- 2022-07-28 21:00:54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Infinity Gaming Center Oxígeno te invita al evento "De Vuelta a Clases"📝, donde streamers, creadores de contenido y artistas nacionales medirán su conocimiento con preguntas de nivel de escuela hasta nivel bachillerato. Este evento contará con participantes especiales como el Streamer JosephTV y la rapera Vermon. Te esperamos este 30 de julio, 3:00 p.m.😀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453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40B0F-1398-442F-A004-A2404377F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344683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1F6AB-FBF0-4004-AB82-4DB5B5F6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132F62-4C6D-4E23-8396-5DA1ACFC42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5460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5028811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733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776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480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538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736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899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342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431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86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807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645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855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1174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5152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458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828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631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106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33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- 2022-07-28 19:00:52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un delicioso tartar de atún con un 30% de descuento en El Novillo Alegre Oxígeno. ¡Vení a probarlo!😋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714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31342-7C2E-4E8F-8EFE-D93759387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39838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B6725-4DE9-4211-AC3B-67E7A5AD1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F72A6-F7F4-417B-93DE-1DF928D862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6318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7521038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56970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410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615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29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027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619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98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8815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0490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788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831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704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6487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814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86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961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149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194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230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61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- 2022-07-28 17:00:46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¡Te tenemos una gran invitación para hoy jueves! 😀 Vení a Matsuri Oxígeno a disfrutar de sus deliciosos platillos japoneses 🍣 y de la música en vivo 🎶 del talentoso saxofonista Giancarlo Feoli, a partir de las 7:30 p.m.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87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386BB-2A22-4967-9390-44ED26A71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590603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7CED1-7A8D-478F-AE9D-C1128B7E5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E3809E-B075-46BA-A6D6-DD128AEEA0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9567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916955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169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062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969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30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818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4455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073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562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017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717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831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6330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945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016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011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860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129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771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757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0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- 2022-07-28 01:00:10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Completá tus outfits con los tenis beige de Locos &amp; Santos Oxígeno. Sin duda alguna te fascinarán los diferentes estilos que podés conseguir con ellos.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85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- 2022-07-27 23:00:24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en Somos Mercado Oxígeno productos de emprendedores nacionales que te enamorarán.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911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ECD16-C8B6-4DC9-82F8-397EEECD44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342610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1D7C0-7234-422E-B63A-12CDEF0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OXÍGENO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D43631-AED7-44D8-8275-51394A4798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909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328694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9501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149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494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253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025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1351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429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960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651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863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959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4635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706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298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692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060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3887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580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093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941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OXÍGENO - 2022-07-27 21:00:10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Dale un estilo diferente a tus outfits con los bucket hats de PLX Oxígeno. 😉⚡️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Inquilinos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156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D6B31-E829-4D71-9692-E9DFD3AB3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1085950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1747</Words>
  <Application>Microsoft Office PowerPoint</Application>
  <PresentationFormat>On-screen Show (4:3)</PresentationFormat>
  <Paragraphs>1022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Facebook Original Own Posts Table | OXÍGENO - 1 of 24</vt:lpstr>
      <vt:lpstr>Facebook Original Own Posts Table | OXÍGENO - 2 of 24</vt:lpstr>
      <vt:lpstr>Facebook Original Own Posts Table | OXÍGENO - 3 of 24</vt:lpstr>
      <vt:lpstr>Facebook Original Own Posts Table | OXÍGENO - 4 of 24</vt:lpstr>
      <vt:lpstr>Facebook Original Own Posts Table | OXÍGENO - 5 of 24</vt:lpstr>
      <vt:lpstr>Facebook Original Own Posts Table | OXÍGENO - 6 of 24</vt:lpstr>
      <vt:lpstr>Facebook Original Own Posts Table | OXÍGENO - 7 of 24</vt:lpstr>
      <vt:lpstr>Facebook Original Own Posts Table | OXÍGENO - 8 of 24</vt:lpstr>
      <vt:lpstr>Facebook Original Own Posts Table | OXÍGENO - 9 of 24</vt:lpstr>
      <vt:lpstr>Facebook Original Own Posts Table | OXÍGENO - 10 of 24</vt:lpstr>
      <vt:lpstr>Facebook Original Own Posts Table | OXÍGENO - 11 of 24</vt:lpstr>
      <vt:lpstr>Facebook Original Own Posts Table | OXÍGENO - 12 of 24</vt:lpstr>
      <vt:lpstr>Facebook Original Own Posts Table | OXÍGENO - 13 of 24</vt:lpstr>
      <vt:lpstr>Facebook Original Own Posts Table | OXÍGENO - 14 of 24</vt:lpstr>
      <vt:lpstr>Facebook Original Own Posts Table | OXÍGENO - 15 of 24</vt:lpstr>
      <vt:lpstr>Facebook Original Own Posts Table | OXÍGENO - 16 of 24</vt:lpstr>
      <vt:lpstr>Facebook Original Own Posts Table | OXÍGENO - 17 of 24</vt:lpstr>
      <vt:lpstr>Facebook Original Own Posts Table | OXÍGENO - 18 of 24</vt:lpstr>
      <vt:lpstr>Facebook Original Own Posts Table | OXÍGENO - 19 of 24</vt:lpstr>
      <vt:lpstr>Facebook Original Own Posts Table | OXÍGENO - 20 of 24</vt:lpstr>
      <vt:lpstr>Facebook Original Own Posts Table | OXÍGENO - 21 of 24</vt:lpstr>
      <vt:lpstr>Facebook Original Own Posts Table | OXÍGENO - 22 of 24</vt:lpstr>
      <vt:lpstr>Facebook Original Own Posts Table | OXÍGENO - 23 of 24</vt:lpstr>
      <vt:lpstr>Facebook Original Own Posts Table | OXÍGENO - 24 of 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Table | OXÍGENO - 1 of 24</dc:title>
  <dc:creator>Administrator</dc:creator>
  <cp:lastModifiedBy>Administrator</cp:lastModifiedBy>
  <cp:revision>1</cp:revision>
  <dcterms:created xsi:type="dcterms:W3CDTF">2022-08-10T18:55:41Z</dcterms:created>
  <dcterms:modified xsi:type="dcterms:W3CDTF">2022-08-10T19:02:46Z</dcterms:modified>
</cp:coreProperties>
</file>