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OXÍGENO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44743</c:v>
                </c:pt>
                <c:pt idx="1">
                  <c:v>44744</c:v>
                </c:pt>
                <c:pt idx="2">
                  <c:v>44745</c:v>
                </c:pt>
                <c:pt idx="3">
                  <c:v>44746</c:v>
                </c:pt>
                <c:pt idx="4">
                  <c:v>44747</c:v>
                </c:pt>
                <c:pt idx="5">
                  <c:v>44748</c:v>
                </c:pt>
                <c:pt idx="6">
                  <c:v>44749</c:v>
                </c:pt>
                <c:pt idx="7">
                  <c:v>44750</c:v>
                </c:pt>
                <c:pt idx="8">
                  <c:v>44751</c:v>
                </c:pt>
                <c:pt idx="9">
                  <c:v>44752</c:v>
                </c:pt>
                <c:pt idx="10">
                  <c:v>44753</c:v>
                </c:pt>
                <c:pt idx="11">
                  <c:v>44754</c:v>
                </c:pt>
                <c:pt idx="12">
                  <c:v>44755</c:v>
                </c:pt>
                <c:pt idx="13">
                  <c:v>44756</c:v>
                </c:pt>
                <c:pt idx="14">
                  <c:v>44757</c:v>
                </c:pt>
                <c:pt idx="15">
                  <c:v>44758</c:v>
                </c:pt>
                <c:pt idx="16">
                  <c:v>44759</c:v>
                </c:pt>
                <c:pt idx="17">
                  <c:v>44760</c:v>
                </c:pt>
                <c:pt idx="18">
                  <c:v>44761</c:v>
                </c:pt>
                <c:pt idx="19">
                  <c:v>44762</c:v>
                </c:pt>
                <c:pt idx="20">
                  <c:v>44763</c:v>
                </c:pt>
                <c:pt idx="21">
                  <c:v>44764</c:v>
                </c:pt>
                <c:pt idx="22">
                  <c:v>44765</c:v>
                </c:pt>
                <c:pt idx="23">
                  <c:v>44766</c:v>
                </c:pt>
                <c:pt idx="24">
                  <c:v>44767</c:v>
                </c:pt>
                <c:pt idx="25">
                  <c:v>44768</c:v>
                </c:pt>
                <c:pt idx="26">
                  <c:v>44769</c:v>
                </c:pt>
                <c:pt idx="27">
                  <c:v>44770</c:v>
                </c:pt>
                <c:pt idx="28">
                  <c:v>44771</c:v>
                </c:pt>
                <c:pt idx="29">
                  <c:v>44772</c:v>
                </c:pt>
                <c:pt idx="30">
                  <c:v>44773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228262</c:v>
                </c:pt>
                <c:pt idx="1">
                  <c:v>492344</c:v>
                </c:pt>
                <c:pt idx="2">
                  <c:v>518841</c:v>
                </c:pt>
                <c:pt idx="3">
                  <c:v>439902</c:v>
                </c:pt>
                <c:pt idx="4">
                  <c:v>373202</c:v>
                </c:pt>
                <c:pt idx="5">
                  <c:v>353335</c:v>
                </c:pt>
                <c:pt idx="6">
                  <c:v>285189</c:v>
                </c:pt>
                <c:pt idx="7">
                  <c:v>415694</c:v>
                </c:pt>
                <c:pt idx="8">
                  <c:v>477688</c:v>
                </c:pt>
                <c:pt idx="9">
                  <c:v>517250</c:v>
                </c:pt>
                <c:pt idx="10">
                  <c:v>476941</c:v>
                </c:pt>
                <c:pt idx="11">
                  <c:v>416109</c:v>
                </c:pt>
                <c:pt idx="12">
                  <c:v>406046</c:v>
                </c:pt>
                <c:pt idx="13">
                  <c:v>354353</c:v>
                </c:pt>
                <c:pt idx="14">
                  <c:v>431335</c:v>
                </c:pt>
                <c:pt idx="15">
                  <c:v>432849</c:v>
                </c:pt>
                <c:pt idx="16">
                  <c:v>507855</c:v>
                </c:pt>
                <c:pt idx="17">
                  <c:v>528278</c:v>
                </c:pt>
                <c:pt idx="18">
                  <c:v>448636</c:v>
                </c:pt>
                <c:pt idx="19">
                  <c:v>444543</c:v>
                </c:pt>
                <c:pt idx="20">
                  <c:v>437993</c:v>
                </c:pt>
                <c:pt idx="21">
                  <c:v>582096</c:v>
                </c:pt>
                <c:pt idx="22">
                  <c:v>363178</c:v>
                </c:pt>
                <c:pt idx="23">
                  <c:v>378560</c:v>
                </c:pt>
                <c:pt idx="24">
                  <c:v>319968</c:v>
                </c:pt>
                <c:pt idx="25">
                  <c:v>263969</c:v>
                </c:pt>
                <c:pt idx="26">
                  <c:v>272476</c:v>
                </c:pt>
                <c:pt idx="27">
                  <c:v>234324</c:v>
                </c:pt>
                <c:pt idx="28">
                  <c:v>269432</c:v>
                </c:pt>
                <c:pt idx="29">
                  <c:v>241576</c:v>
                </c:pt>
                <c:pt idx="30">
                  <c:v>202545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5-4BB4-897F-48DEACBF4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404472"/>
        <c:axId val="332405128"/>
      </c:lineChart>
      <c:dateAx>
        <c:axId val="332404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05128"/>
        <c:crosses val="autoZero"/>
        <c:auto val="1"/>
        <c:lblOffset val="100"/>
        <c:baseTimeUnit val="days"/>
      </c:dateAx>
      <c:valAx>
        <c:axId val="332405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404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91F0D-ADA5-4575-9885-606706AEE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OXÍGENO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72266E-4440-4C13-BA07-1E51BE2C9B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0285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E04D3-9E02-4AC9-8927-18CD7F35D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07/01/2022 - 07/31/2022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A7AB6-5DE2-4D93-A521-B28F3889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1306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OXÍGENO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OXÍGENO</dc:title>
  <dc:creator>Administrator</dc:creator>
  <cp:lastModifiedBy>Administrator</cp:lastModifiedBy>
  <cp:revision>1</cp:revision>
  <dcterms:created xsi:type="dcterms:W3CDTF">2022-08-10T18:54:32Z</dcterms:created>
  <dcterms:modified xsi:type="dcterms:W3CDTF">2022-08-10T18:54:50Z</dcterms:modified>
</cp:coreProperties>
</file>