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4EAE3-C137-401B-A676-066F57E94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FBC85D-747B-4497-B0DF-4F90BB2947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2276798"/>
              </p:ext>
            </p:extLst>
          </p:nvPr>
        </p:nvGraphicFramePr>
        <p:xfrm>
          <a:off x="457200" y="1731963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14367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1848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9223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5564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2776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9813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915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26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NA-AT Technologies - 2020-07-15 06:15:41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#NAATPeople - Luis Felipe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07/23/2020 02:09:51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49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NA-AT Technologies - 2020-07-15 06:06:59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#NAATPeople - Zaira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07/23/2020 20:16:40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256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NA-AT Technologies - 2020-07-15 06:02:04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#NAATPeople - Natalia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07/22/2020 14:07:24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60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NA-AT Technologies - 2020-07-15 05:57:19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#NAATPeople - Moises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07/23/2020 20:16:40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880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NA-AT Technologies - 2020-07-15 05:44:57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#NAATPeople - Jesús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07/23/2020 20:16:40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682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NA-AT Technologies - 2020-07-15 04:04:53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#NAATPeople - Itzel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07/22/2020 14:07:24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752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NA-AT Technologies - 2020-07-15 03:52:11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NA-AT Technologies 2020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07/23/2020 20:16:40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502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NA-AT Technologies - 2020-07-15 03:43:48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#NAATPeople - Inberg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07/21/2020 20:07:44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894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NA-AT Technologies - 2020-07-15 03:29:21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#NAATPeople - Ricardo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07/22/2020 14:07:24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899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NA-AT Technologies - 2020-07-15 03:10:44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#NAATPeople - Cristian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07/23/2020 20:16:40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234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90F2A-A66B-42A9-8583-BD786B2CD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06/16/2020 - 07/15/2020</a:t>
            </a:r>
          </a:p>
        </p:txBody>
      </p:sp>
    </p:spTree>
    <p:extLst>
      <p:ext uri="{BB962C8B-B14F-4D97-AF65-F5344CB8AC3E}">
        <p14:creationId xmlns:p14="http://schemas.microsoft.com/office/powerpoint/2010/main" val="2468093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609A0-C293-48CB-A6BD-463B0EB94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30A39F-2913-4C71-A149-E658523C47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9034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84384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0934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9051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4419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4050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1228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762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50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NA-AT Technologies - 2020-07-15 03:03:43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#NAATPeople - Angel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07/22/2020 14:07:24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82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NA-AT Technologies - 2020-06-19 18:19:29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#FábricadeTalento | NA-AT 2020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07/22/2020 14:07:24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550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BD4FB-06D7-4E12-9CC9-78728F79E6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06/16/2020 - 07/15/2020</a:t>
            </a:r>
          </a:p>
        </p:txBody>
      </p:sp>
    </p:spTree>
    <p:extLst>
      <p:ext uri="{BB962C8B-B14F-4D97-AF65-F5344CB8AC3E}">
        <p14:creationId xmlns:p14="http://schemas.microsoft.com/office/powerpoint/2010/main" val="23860360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196</Words>
  <Application>Microsoft Office PowerPoint</Application>
  <PresentationFormat>On-screen Show (4:3)</PresentationFormat>
  <Paragraphs>102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Youtube Videos Table | All Pages - 1 of 2</vt:lpstr>
      <vt:lpstr>Youtube Videos Table | All Pages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All Pages - 1 of 2</dc:title>
  <dc:creator>Frederik Peiniger</dc:creator>
  <cp:lastModifiedBy>Frederik Peiniger</cp:lastModifiedBy>
  <cp:revision>1</cp:revision>
  <dcterms:created xsi:type="dcterms:W3CDTF">2020-07-23T17:51:05Z</dcterms:created>
  <dcterms:modified xsi:type="dcterms:W3CDTF">2020-07-23T17:51:38Z</dcterms:modified>
</cp:coreProperties>
</file>