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Incode Technologies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C-429C-9B95-F67161FD21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DocSolutions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3C-429C-9B95-F67161FD21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NA-AT Technologies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3C-429C-9B95-F67161FD21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3C-429C-9B95-F67161FD21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Mitek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3C-429C-9B95-F67161FD21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IDmission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3C-429C-9B95-F67161FD21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SeguriData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3C-429C-9B95-F67161FD21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Buro de Identidad Digital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43998</c:v>
                </c:pt>
                <c:pt idx="1">
                  <c:v>43999</c:v>
                </c:pt>
                <c:pt idx="2">
                  <c:v>44000</c:v>
                </c:pt>
                <c:pt idx="3">
                  <c:v>44001</c:v>
                </c:pt>
                <c:pt idx="4">
                  <c:v>44002</c:v>
                </c:pt>
                <c:pt idx="5">
                  <c:v>44003</c:v>
                </c:pt>
                <c:pt idx="6">
                  <c:v>44004</c:v>
                </c:pt>
                <c:pt idx="7">
                  <c:v>44005</c:v>
                </c:pt>
                <c:pt idx="8">
                  <c:v>44006</c:v>
                </c:pt>
                <c:pt idx="9">
                  <c:v>44007</c:v>
                </c:pt>
                <c:pt idx="10">
                  <c:v>44008</c:v>
                </c:pt>
                <c:pt idx="11">
                  <c:v>44009</c:v>
                </c:pt>
                <c:pt idx="12">
                  <c:v>44010</c:v>
                </c:pt>
                <c:pt idx="13">
                  <c:v>44011</c:v>
                </c:pt>
                <c:pt idx="14">
                  <c:v>44012</c:v>
                </c:pt>
                <c:pt idx="15">
                  <c:v>44013</c:v>
                </c:pt>
                <c:pt idx="16">
                  <c:v>44014</c:v>
                </c:pt>
                <c:pt idx="17">
                  <c:v>44015</c:v>
                </c:pt>
                <c:pt idx="18">
                  <c:v>44016</c:v>
                </c:pt>
                <c:pt idx="19">
                  <c:v>44017</c:v>
                </c:pt>
                <c:pt idx="20">
                  <c:v>44018</c:v>
                </c:pt>
                <c:pt idx="21">
                  <c:v>44019</c:v>
                </c:pt>
                <c:pt idx="22">
                  <c:v>44020</c:v>
                </c:pt>
                <c:pt idx="23">
                  <c:v>44021</c:v>
                </c:pt>
                <c:pt idx="24">
                  <c:v>44022</c:v>
                </c:pt>
                <c:pt idx="25">
                  <c:v>44023</c:v>
                </c:pt>
                <c:pt idx="26">
                  <c:v>44024</c:v>
                </c:pt>
                <c:pt idx="27">
                  <c:v>44025</c:v>
                </c:pt>
                <c:pt idx="28">
                  <c:v>44026</c:v>
                </c:pt>
                <c:pt idx="29">
                  <c:v>44027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03C-429C-9B95-F67161FD2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28816"/>
        <c:axId val="300532424"/>
      </c:lineChart>
      <c:dateAx>
        <c:axId val="30052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2424"/>
        <c:crosses val="autoZero"/>
        <c:auto val="1"/>
        <c:lblOffset val="100"/>
        <c:baseTimeUnit val="days"/>
      </c:dateAx>
      <c:valAx>
        <c:axId val="30053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2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351B-15C2-404B-B7A3-2D67D87A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2BA57C-C352-4B39-9667-1013C65DB6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190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CA879-4E30-4567-9A9F-BD48F26B0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06/16/2020 - 07/15/2020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4853C-94D3-4833-B9EF-3752FB6C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73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2020-07-23T01:24:41Z</dcterms:created>
  <dcterms:modified xsi:type="dcterms:W3CDTF">2020-07-23T01:24:49Z</dcterms:modified>
</cp:coreProperties>
</file>