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7D523-5255-4AAE-B479-E47BB12CF21A}"/>
              </a:ext>
            </a:extLst>
          </p:cNvPr>
          <p:cNvSpPr>
            <a:spLocks noGrp="1"/>
          </p:cNvSpPr>
          <p:nvPr>
            <p:ph type="ctrTitle"/>
          </p:nvPr>
        </p:nvSpPr>
        <p:spPr/>
        <p:txBody>
          <a:bodyPr/>
          <a:lstStyle/>
          <a:p>
            <a:r>
              <a:rPr lang="en-US"/>
              <a:t>SR 1 Posts</a:t>
            </a:r>
          </a:p>
        </p:txBody>
      </p:sp>
      <p:sp>
        <p:nvSpPr>
          <p:cNvPr id="3" name="Subtitle 2">
            <a:extLst>
              <a:ext uri="{FF2B5EF4-FFF2-40B4-BE49-F238E27FC236}">
                <a16:creationId xmlns:a16="http://schemas.microsoft.com/office/drawing/2014/main" id="{0D5A0596-2F37-4210-AC52-349D4D002BB4}"/>
              </a:ext>
            </a:extLst>
          </p:cNvPr>
          <p:cNvSpPr>
            <a:spLocks noGrp="1"/>
          </p:cNvSpPr>
          <p:nvPr>
            <p:ph type="subTitle" idx="1"/>
          </p:nvPr>
        </p:nvSpPr>
        <p:spPr/>
        <p:txBody>
          <a:bodyPr/>
          <a:lstStyle/>
          <a:p>
            <a:r>
              <a:rPr lang="en-US"/>
              <a:t>Saarländischer Rundfunk</a:t>
            </a:r>
          </a:p>
        </p:txBody>
      </p:sp>
    </p:spTree>
    <p:extLst>
      <p:ext uri="{BB962C8B-B14F-4D97-AF65-F5344CB8AC3E}">
        <p14:creationId xmlns:p14="http://schemas.microsoft.com/office/powerpoint/2010/main" val="1428250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0C50E-8969-433F-981A-0F2B18CE2A93}"/>
              </a:ext>
            </a:extLst>
          </p:cNvPr>
          <p:cNvSpPr>
            <a:spLocks noGrp="1"/>
          </p:cNvSpPr>
          <p:nvPr>
            <p:ph type="title"/>
          </p:nvPr>
        </p:nvSpPr>
        <p:spPr/>
        <p:txBody>
          <a:bodyPr/>
          <a:lstStyle/>
          <a:p>
            <a:r>
              <a:rPr lang="en-US"/>
              <a:t>Facebook Own Posts Table | SR 1 - 1 of 26</a:t>
            </a:r>
          </a:p>
        </p:txBody>
      </p:sp>
      <p:graphicFrame>
        <p:nvGraphicFramePr>
          <p:cNvPr id="5" name="Table Placeholder 4">
            <a:extLst>
              <a:ext uri="{FF2B5EF4-FFF2-40B4-BE49-F238E27FC236}">
                <a16:creationId xmlns:a16="http://schemas.microsoft.com/office/drawing/2014/main" id="{8F3C6737-000E-4804-BE1B-C19A675121EA}"/>
              </a:ext>
            </a:extLst>
          </p:cNvPr>
          <p:cNvGraphicFramePr>
            <a:graphicFrameLocks noGrp="1"/>
          </p:cNvGraphicFramePr>
          <p:nvPr>
            <p:ph type="tbl" sz="quarter" idx="13"/>
            <p:extLst>
              <p:ext uri="{D42A27DB-BD31-4B8C-83A1-F6EECF244321}">
                <p14:modId xmlns:p14="http://schemas.microsoft.com/office/powerpoint/2010/main" val="1985010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71200868"/>
                    </a:ext>
                  </a:extLst>
                </a:gridCol>
                <a:gridCol w="987552">
                  <a:extLst>
                    <a:ext uri="{9D8B030D-6E8A-4147-A177-3AD203B41FA5}">
                      <a16:colId xmlns:a16="http://schemas.microsoft.com/office/drawing/2014/main" val="696205642"/>
                    </a:ext>
                  </a:extLst>
                </a:gridCol>
                <a:gridCol w="658368">
                  <a:extLst>
                    <a:ext uri="{9D8B030D-6E8A-4147-A177-3AD203B41FA5}">
                      <a16:colId xmlns:a16="http://schemas.microsoft.com/office/drawing/2014/main" val="1385870325"/>
                    </a:ext>
                  </a:extLst>
                </a:gridCol>
                <a:gridCol w="329184">
                  <a:extLst>
                    <a:ext uri="{9D8B030D-6E8A-4147-A177-3AD203B41FA5}">
                      <a16:colId xmlns:a16="http://schemas.microsoft.com/office/drawing/2014/main" val="848847169"/>
                    </a:ext>
                  </a:extLst>
                </a:gridCol>
                <a:gridCol w="329184">
                  <a:extLst>
                    <a:ext uri="{9D8B030D-6E8A-4147-A177-3AD203B41FA5}">
                      <a16:colId xmlns:a16="http://schemas.microsoft.com/office/drawing/2014/main" val="697870975"/>
                    </a:ext>
                  </a:extLst>
                </a:gridCol>
                <a:gridCol w="329184">
                  <a:extLst>
                    <a:ext uri="{9D8B030D-6E8A-4147-A177-3AD203B41FA5}">
                      <a16:colId xmlns:a16="http://schemas.microsoft.com/office/drawing/2014/main" val="4291990987"/>
                    </a:ext>
                  </a:extLst>
                </a:gridCol>
                <a:gridCol w="329184">
                  <a:extLst>
                    <a:ext uri="{9D8B030D-6E8A-4147-A177-3AD203B41FA5}">
                      <a16:colId xmlns:a16="http://schemas.microsoft.com/office/drawing/2014/main" val="962629004"/>
                    </a:ext>
                  </a:extLst>
                </a:gridCol>
                <a:gridCol w="329184">
                  <a:extLst>
                    <a:ext uri="{9D8B030D-6E8A-4147-A177-3AD203B41FA5}">
                      <a16:colId xmlns:a16="http://schemas.microsoft.com/office/drawing/2014/main" val="224825163"/>
                    </a:ext>
                  </a:extLst>
                </a:gridCol>
                <a:gridCol w="329184">
                  <a:extLst>
                    <a:ext uri="{9D8B030D-6E8A-4147-A177-3AD203B41FA5}">
                      <a16:colId xmlns:a16="http://schemas.microsoft.com/office/drawing/2014/main" val="3599173902"/>
                    </a:ext>
                  </a:extLst>
                </a:gridCol>
                <a:gridCol w="329184">
                  <a:extLst>
                    <a:ext uri="{9D8B030D-6E8A-4147-A177-3AD203B41FA5}">
                      <a16:colId xmlns:a16="http://schemas.microsoft.com/office/drawing/2014/main" val="242616729"/>
                    </a:ext>
                  </a:extLst>
                </a:gridCol>
                <a:gridCol w="329184">
                  <a:extLst>
                    <a:ext uri="{9D8B030D-6E8A-4147-A177-3AD203B41FA5}">
                      <a16:colId xmlns:a16="http://schemas.microsoft.com/office/drawing/2014/main" val="1981521276"/>
                    </a:ext>
                  </a:extLst>
                </a:gridCol>
                <a:gridCol w="329184">
                  <a:extLst>
                    <a:ext uri="{9D8B030D-6E8A-4147-A177-3AD203B41FA5}">
                      <a16:colId xmlns:a16="http://schemas.microsoft.com/office/drawing/2014/main" val="4072171137"/>
                    </a:ext>
                  </a:extLst>
                </a:gridCol>
                <a:gridCol w="329184">
                  <a:extLst>
                    <a:ext uri="{9D8B030D-6E8A-4147-A177-3AD203B41FA5}">
                      <a16:colId xmlns:a16="http://schemas.microsoft.com/office/drawing/2014/main" val="936672254"/>
                    </a:ext>
                  </a:extLst>
                </a:gridCol>
                <a:gridCol w="329184">
                  <a:extLst>
                    <a:ext uri="{9D8B030D-6E8A-4147-A177-3AD203B41FA5}">
                      <a16:colId xmlns:a16="http://schemas.microsoft.com/office/drawing/2014/main" val="2158889290"/>
                    </a:ext>
                  </a:extLst>
                </a:gridCol>
                <a:gridCol w="329184">
                  <a:extLst>
                    <a:ext uri="{9D8B030D-6E8A-4147-A177-3AD203B41FA5}">
                      <a16:colId xmlns:a16="http://schemas.microsoft.com/office/drawing/2014/main" val="1366670668"/>
                    </a:ext>
                  </a:extLst>
                </a:gridCol>
                <a:gridCol w="329184">
                  <a:extLst>
                    <a:ext uri="{9D8B030D-6E8A-4147-A177-3AD203B41FA5}">
                      <a16:colId xmlns:a16="http://schemas.microsoft.com/office/drawing/2014/main" val="1330008938"/>
                    </a:ext>
                  </a:extLst>
                </a:gridCol>
                <a:gridCol w="329184">
                  <a:extLst>
                    <a:ext uri="{9D8B030D-6E8A-4147-A177-3AD203B41FA5}">
                      <a16:colId xmlns:a16="http://schemas.microsoft.com/office/drawing/2014/main" val="3765088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69742310"/>
                  </a:ext>
                </a:extLst>
              </a:tr>
            </a:tbl>
          </a:graphicData>
        </a:graphic>
      </p:graphicFrame>
      <p:sp>
        <p:nvSpPr>
          <p:cNvPr id="4" name="Text Placeholder 3">
            <a:extLst>
              <a:ext uri="{FF2B5EF4-FFF2-40B4-BE49-F238E27FC236}">
                <a16:creationId xmlns:a16="http://schemas.microsoft.com/office/drawing/2014/main" id="{FFEAA86F-C9CF-4D31-A635-F99869424727}"/>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1474856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76C92-1BF1-4A3E-AF6D-1BDFAAA95805}"/>
              </a:ext>
            </a:extLst>
          </p:cNvPr>
          <p:cNvSpPr>
            <a:spLocks noGrp="1"/>
          </p:cNvSpPr>
          <p:nvPr>
            <p:ph type="title"/>
          </p:nvPr>
        </p:nvSpPr>
        <p:spPr/>
        <p:txBody>
          <a:bodyPr/>
          <a:lstStyle/>
          <a:p>
            <a:r>
              <a:rPr lang="en-US"/>
              <a:t>Facebook Own Posts Table | SR 1 - 2 of 26</a:t>
            </a:r>
          </a:p>
        </p:txBody>
      </p:sp>
      <p:graphicFrame>
        <p:nvGraphicFramePr>
          <p:cNvPr id="5" name="Table Placeholder 4">
            <a:extLst>
              <a:ext uri="{FF2B5EF4-FFF2-40B4-BE49-F238E27FC236}">
                <a16:creationId xmlns:a16="http://schemas.microsoft.com/office/drawing/2014/main" id="{326E8022-B624-4103-82C8-DE6F0E8A4AD8}"/>
              </a:ext>
            </a:extLst>
          </p:cNvPr>
          <p:cNvGraphicFramePr>
            <a:graphicFrameLocks noGrp="1"/>
          </p:cNvGraphicFramePr>
          <p:nvPr>
            <p:ph type="tbl" sz="quarter" idx="13"/>
            <p:extLst>
              <p:ext uri="{D42A27DB-BD31-4B8C-83A1-F6EECF244321}">
                <p14:modId xmlns:p14="http://schemas.microsoft.com/office/powerpoint/2010/main" val="4284434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08876205"/>
                    </a:ext>
                  </a:extLst>
                </a:gridCol>
                <a:gridCol w="987552">
                  <a:extLst>
                    <a:ext uri="{9D8B030D-6E8A-4147-A177-3AD203B41FA5}">
                      <a16:colId xmlns:a16="http://schemas.microsoft.com/office/drawing/2014/main" val="186549393"/>
                    </a:ext>
                  </a:extLst>
                </a:gridCol>
                <a:gridCol w="658368">
                  <a:extLst>
                    <a:ext uri="{9D8B030D-6E8A-4147-A177-3AD203B41FA5}">
                      <a16:colId xmlns:a16="http://schemas.microsoft.com/office/drawing/2014/main" val="323165762"/>
                    </a:ext>
                  </a:extLst>
                </a:gridCol>
                <a:gridCol w="329184">
                  <a:extLst>
                    <a:ext uri="{9D8B030D-6E8A-4147-A177-3AD203B41FA5}">
                      <a16:colId xmlns:a16="http://schemas.microsoft.com/office/drawing/2014/main" val="2447422034"/>
                    </a:ext>
                  </a:extLst>
                </a:gridCol>
                <a:gridCol w="329184">
                  <a:extLst>
                    <a:ext uri="{9D8B030D-6E8A-4147-A177-3AD203B41FA5}">
                      <a16:colId xmlns:a16="http://schemas.microsoft.com/office/drawing/2014/main" val="1743229845"/>
                    </a:ext>
                  </a:extLst>
                </a:gridCol>
                <a:gridCol w="329184">
                  <a:extLst>
                    <a:ext uri="{9D8B030D-6E8A-4147-A177-3AD203B41FA5}">
                      <a16:colId xmlns:a16="http://schemas.microsoft.com/office/drawing/2014/main" val="2938210500"/>
                    </a:ext>
                  </a:extLst>
                </a:gridCol>
                <a:gridCol w="329184">
                  <a:extLst>
                    <a:ext uri="{9D8B030D-6E8A-4147-A177-3AD203B41FA5}">
                      <a16:colId xmlns:a16="http://schemas.microsoft.com/office/drawing/2014/main" val="3133783708"/>
                    </a:ext>
                  </a:extLst>
                </a:gridCol>
                <a:gridCol w="329184">
                  <a:extLst>
                    <a:ext uri="{9D8B030D-6E8A-4147-A177-3AD203B41FA5}">
                      <a16:colId xmlns:a16="http://schemas.microsoft.com/office/drawing/2014/main" val="4273439320"/>
                    </a:ext>
                  </a:extLst>
                </a:gridCol>
                <a:gridCol w="329184">
                  <a:extLst>
                    <a:ext uri="{9D8B030D-6E8A-4147-A177-3AD203B41FA5}">
                      <a16:colId xmlns:a16="http://schemas.microsoft.com/office/drawing/2014/main" val="4059093609"/>
                    </a:ext>
                  </a:extLst>
                </a:gridCol>
                <a:gridCol w="329184">
                  <a:extLst>
                    <a:ext uri="{9D8B030D-6E8A-4147-A177-3AD203B41FA5}">
                      <a16:colId xmlns:a16="http://schemas.microsoft.com/office/drawing/2014/main" val="1553524252"/>
                    </a:ext>
                  </a:extLst>
                </a:gridCol>
                <a:gridCol w="329184">
                  <a:extLst>
                    <a:ext uri="{9D8B030D-6E8A-4147-A177-3AD203B41FA5}">
                      <a16:colId xmlns:a16="http://schemas.microsoft.com/office/drawing/2014/main" val="3477425545"/>
                    </a:ext>
                  </a:extLst>
                </a:gridCol>
                <a:gridCol w="329184">
                  <a:extLst>
                    <a:ext uri="{9D8B030D-6E8A-4147-A177-3AD203B41FA5}">
                      <a16:colId xmlns:a16="http://schemas.microsoft.com/office/drawing/2014/main" val="105461631"/>
                    </a:ext>
                  </a:extLst>
                </a:gridCol>
                <a:gridCol w="329184">
                  <a:extLst>
                    <a:ext uri="{9D8B030D-6E8A-4147-A177-3AD203B41FA5}">
                      <a16:colId xmlns:a16="http://schemas.microsoft.com/office/drawing/2014/main" val="2274082270"/>
                    </a:ext>
                  </a:extLst>
                </a:gridCol>
                <a:gridCol w="329184">
                  <a:extLst>
                    <a:ext uri="{9D8B030D-6E8A-4147-A177-3AD203B41FA5}">
                      <a16:colId xmlns:a16="http://schemas.microsoft.com/office/drawing/2014/main" val="3269891525"/>
                    </a:ext>
                  </a:extLst>
                </a:gridCol>
                <a:gridCol w="329184">
                  <a:extLst>
                    <a:ext uri="{9D8B030D-6E8A-4147-A177-3AD203B41FA5}">
                      <a16:colId xmlns:a16="http://schemas.microsoft.com/office/drawing/2014/main" val="2359325188"/>
                    </a:ext>
                  </a:extLst>
                </a:gridCol>
                <a:gridCol w="329184">
                  <a:extLst>
                    <a:ext uri="{9D8B030D-6E8A-4147-A177-3AD203B41FA5}">
                      <a16:colId xmlns:a16="http://schemas.microsoft.com/office/drawing/2014/main" val="753837272"/>
                    </a:ext>
                  </a:extLst>
                </a:gridCol>
                <a:gridCol w="329184">
                  <a:extLst>
                    <a:ext uri="{9D8B030D-6E8A-4147-A177-3AD203B41FA5}">
                      <a16:colId xmlns:a16="http://schemas.microsoft.com/office/drawing/2014/main" val="2709155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3138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1 - 2020-07-06 18:30:01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https://scontent-iad3-1.xx.fbcdn.net/v/t1.0-9/p720x720/106925573_4689574797734651_7250069191171941868_o.png?_nc_cat=106&amp;_nc_sid=8024bb&amp;_nc_ohc=jVTH5Gp_-rkAX9vOupE&amp;_nc_ht=scontent-iad3-1.xx&amp;oh=d02d8b175ce2e991965eb85df0ddd2b2&amp;oe=5F32E134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14.07.2020 21:07:06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8405486"/>
                  </a:ext>
                </a:extLst>
              </a:tr>
            </a:tbl>
          </a:graphicData>
        </a:graphic>
      </p:graphicFrame>
      <p:sp>
        <p:nvSpPr>
          <p:cNvPr id="4" name="Text Placeholder 3">
            <a:extLst>
              <a:ext uri="{FF2B5EF4-FFF2-40B4-BE49-F238E27FC236}">
                <a16:creationId xmlns:a16="http://schemas.microsoft.com/office/drawing/2014/main" id="{51BD30AA-4904-447C-A621-941C1E3603B5}"/>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1585710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37492-4E93-45E2-8890-38824A7F73F2}"/>
              </a:ext>
            </a:extLst>
          </p:cNvPr>
          <p:cNvSpPr>
            <a:spLocks noGrp="1"/>
          </p:cNvSpPr>
          <p:nvPr>
            <p:ph type="title"/>
          </p:nvPr>
        </p:nvSpPr>
        <p:spPr/>
        <p:txBody>
          <a:bodyPr/>
          <a:lstStyle/>
          <a:p>
            <a:r>
              <a:rPr lang="en-US"/>
              <a:t>Facebook Own Posts Table | SR 1 - 3 of 26</a:t>
            </a:r>
          </a:p>
        </p:txBody>
      </p:sp>
      <p:graphicFrame>
        <p:nvGraphicFramePr>
          <p:cNvPr id="5" name="Table Placeholder 4">
            <a:extLst>
              <a:ext uri="{FF2B5EF4-FFF2-40B4-BE49-F238E27FC236}">
                <a16:creationId xmlns:a16="http://schemas.microsoft.com/office/drawing/2014/main" id="{5046C98E-09F5-497F-81DC-414DB38FEDEC}"/>
              </a:ext>
            </a:extLst>
          </p:cNvPr>
          <p:cNvGraphicFramePr>
            <a:graphicFrameLocks noGrp="1"/>
          </p:cNvGraphicFramePr>
          <p:nvPr>
            <p:ph type="tbl" sz="quarter" idx="13"/>
            <p:extLst>
              <p:ext uri="{D42A27DB-BD31-4B8C-83A1-F6EECF244321}">
                <p14:modId xmlns:p14="http://schemas.microsoft.com/office/powerpoint/2010/main" val="112599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93257495"/>
                    </a:ext>
                  </a:extLst>
                </a:gridCol>
                <a:gridCol w="987552">
                  <a:extLst>
                    <a:ext uri="{9D8B030D-6E8A-4147-A177-3AD203B41FA5}">
                      <a16:colId xmlns:a16="http://schemas.microsoft.com/office/drawing/2014/main" val="3702305491"/>
                    </a:ext>
                  </a:extLst>
                </a:gridCol>
                <a:gridCol w="658368">
                  <a:extLst>
                    <a:ext uri="{9D8B030D-6E8A-4147-A177-3AD203B41FA5}">
                      <a16:colId xmlns:a16="http://schemas.microsoft.com/office/drawing/2014/main" val="508670705"/>
                    </a:ext>
                  </a:extLst>
                </a:gridCol>
                <a:gridCol w="329184">
                  <a:extLst>
                    <a:ext uri="{9D8B030D-6E8A-4147-A177-3AD203B41FA5}">
                      <a16:colId xmlns:a16="http://schemas.microsoft.com/office/drawing/2014/main" val="1959595987"/>
                    </a:ext>
                  </a:extLst>
                </a:gridCol>
                <a:gridCol w="329184">
                  <a:extLst>
                    <a:ext uri="{9D8B030D-6E8A-4147-A177-3AD203B41FA5}">
                      <a16:colId xmlns:a16="http://schemas.microsoft.com/office/drawing/2014/main" val="408602862"/>
                    </a:ext>
                  </a:extLst>
                </a:gridCol>
                <a:gridCol w="329184">
                  <a:extLst>
                    <a:ext uri="{9D8B030D-6E8A-4147-A177-3AD203B41FA5}">
                      <a16:colId xmlns:a16="http://schemas.microsoft.com/office/drawing/2014/main" val="2420026013"/>
                    </a:ext>
                  </a:extLst>
                </a:gridCol>
                <a:gridCol w="329184">
                  <a:extLst>
                    <a:ext uri="{9D8B030D-6E8A-4147-A177-3AD203B41FA5}">
                      <a16:colId xmlns:a16="http://schemas.microsoft.com/office/drawing/2014/main" val="1545451894"/>
                    </a:ext>
                  </a:extLst>
                </a:gridCol>
                <a:gridCol w="329184">
                  <a:extLst>
                    <a:ext uri="{9D8B030D-6E8A-4147-A177-3AD203B41FA5}">
                      <a16:colId xmlns:a16="http://schemas.microsoft.com/office/drawing/2014/main" val="1598768132"/>
                    </a:ext>
                  </a:extLst>
                </a:gridCol>
                <a:gridCol w="329184">
                  <a:extLst>
                    <a:ext uri="{9D8B030D-6E8A-4147-A177-3AD203B41FA5}">
                      <a16:colId xmlns:a16="http://schemas.microsoft.com/office/drawing/2014/main" val="3761414826"/>
                    </a:ext>
                  </a:extLst>
                </a:gridCol>
                <a:gridCol w="329184">
                  <a:extLst>
                    <a:ext uri="{9D8B030D-6E8A-4147-A177-3AD203B41FA5}">
                      <a16:colId xmlns:a16="http://schemas.microsoft.com/office/drawing/2014/main" val="1440716801"/>
                    </a:ext>
                  </a:extLst>
                </a:gridCol>
                <a:gridCol w="329184">
                  <a:extLst>
                    <a:ext uri="{9D8B030D-6E8A-4147-A177-3AD203B41FA5}">
                      <a16:colId xmlns:a16="http://schemas.microsoft.com/office/drawing/2014/main" val="2550339496"/>
                    </a:ext>
                  </a:extLst>
                </a:gridCol>
                <a:gridCol w="329184">
                  <a:extLst>
                    <a:ext uri="{9D8B030D-6E8A-4147-A177-3AD203B41FA5}">
                      <a16:colId xmlns:a16="http://schemas.microsoft.com/office/drawing/2014/main" val="1197723909"/>
                    </a:ext>
                  </a:extLst>
                </a:gridCol>
                <a:gridCol w="329184">
                  <a:extLst>
                    <a:ext uri="{9D8B030D-6E8A-4147-A177-3AD203B41FA5}">
                      <a16:colId xmlns:a16="http://schemas.microsoft.com/office/drawing/2014/main" val="1841294861"/>
                    </a:ext>
                  </a:extLst>
                </a:gridCol>
                <a:gridCol w="329184">
                  <a:extLst>
                    <a:ext uri="{9D8B030D-6E8A-4147-A177-3AD203B41FA5}">
                      <a16:colId xmlns:a16="http://schemas.microsoft.com/office/drawing/2014/main" val="2771286601"/>
                    </a:ext>
                  </a:extLst>
                </a:gridCol>
                <a:gridCol w="329184">
                  <a:extLst>
                    <a:ext uri="{9D8B030D-6E8A-4147-A177-3AD203B41FA5}">
                      <a16:colId xmlns:a16="http://schemas.microsoft.com/office/drawing/2014/main" val="4185164099"/>
                    </a:ext>
                  </a:extLst>
                </a:gridCol>
                <a:gridCol w="329184">
                  <a:extLst>
                    <a:ext uri="{9D8B030D-6E8A-4147-A177-3AD203B41FA5}">
                      <a16:colId xmlns:a16="http://schemas.microsoft.com/office/drawing/2014/main" val="2446691018"/>
                    </a:ext>
                  </a:extLst>
                </a:gridCol>
                <a:gridCol w="329184">
                  <a:extLst>
                    <a:ext uri="{9D8B030D-6E8A-4147-A177-3AD203B41FA5}">
                      <a16:colId xmlns:a16="http://schemas.microsoft.com/office/drawing/2014/main" val="3755692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8038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1 - 2020-07-06 15:55:42</a:t>
                      </a:r>
                      <a:r>
                        <a:rPr kumimoji="0" lang="de-DE" sz="1000" b="0" i="0" u="none" strike="noStrike" kern="1200" cap="none" spc="0" normalizeH="0" baseline="0" noProof="0">
                          <a:ln>
                            <a:noFill/>
                          </a:ln>
                          <a:solidFill>
                            <a:prstClr val="black"/>
                          </a:solidFill>
                          <a:effectLst/>
                          <a:uLnTx/>
                          <a:uFillTx/>
                          <a:latin typeface="+mn-lt"/>
                          <a:ea typeface="+mn-ea"/>
                          <a:cs typeface="+mn-cs"/>
                        </a:rPr>
                        <a:t>
 Habt ihr zuhause alte Schätze – ganz besondere Erinnerungen aus den letzten 100 Jahren? Wir suchen eure Erinnerungsstücke an 100 Jahre Saargebiet. Ihr habt was fürs Saar100? Dann schickt es uns zu. Hier lest ihr, wie ihr uns eure Erinnerungsstücke zuschicken könnt: https://www.sr.de/.../saar100_crowdsourcing_kontakt_100.html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https://scontent-iad3-1.xx.fbcdn.net/v/t15.5256-10/p720x720/106463026_2697560973866193_7778741235830163965_n.jpg?_nc_cat=100&amp;_nc_sid=ad6a45&amp;_nc_ohc=yYkJEnCeP8kAX_7IVIp&amp;_nc_ht=scontent-iad3-1.xx&amp;oh=ddd3439be32443bbf7b501140ee6107d&amp;oe=5F2A8E4D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08.07.2020 09:17:10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3546432"/>
                  </a:ext>
                </a:extLst>
              </a:tr>
            </a:tbl>
          </a:graphicData>
        </a:graphic>
      </p:graphicFrame>
      <p:sp>
        <p:nvSpPr>
          <p:cNvPr id="4" name="Text Placeholder 3">
            <a:extLst>
              <a:ext uri="{FF2B5EF4-FFF2-40B4-BE49-F238E27FC236}">
                <a16:creationId xmlns:a16="http://schemas.microsoft.com/office/drawing/2014/main" id="{61D82FEE-84AA-45DD-BBBC-F8E7B4C4D405}"/>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119019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B17EA-44F7-493D-B2BF-BBBBF620017B}"/>
              </a:ext>
            </a:extLst>
          </p:cNvPr>
          <p:cNvSpPr>
            <a:spLocks noGrp="1"/>
          </p:cNvSpPr>
          <p:nvPr>
            <p:ph type="title"/>
          </p:nvPr>
        </p:nvSpPr>
        <p:spPr/>
        <p:txBody>
          <a:bodyPr/>
          <a:lstStyle/>
          <a:p>
            <a:r>
              <a:rPr lang="en-US"/>
              <a:t>Facebook Own Posts Table | SR 1 - 4 of 26</a:t>
            </a:r>
          </a:p>
        </p:txBody>
      </p:sp>
      <p:graphicFrame>
        <p:nvGraphicFramePr>
          <p:cNvPr id="5" name="Table Placeholder 4">
            <a:extLst>
              <a:ext uri="{FF2B5EF4-FFF2-40B4-BE49-F238E27FC236}">
                <a16:creationId xmlns:a16="http://schemas.microsoft.com/office/drawing/2014/main" id="{43E8FBDE-AB23-4628-81DA-2D8A60024BF3}"/>
              </a:ext>
            </a:extLst>
          </p:cNvPr>
          <p:cNvGraphicFramePr>
            <a:graphicFrameLocks noGrp="1"/>
          </p:cNvGraphicFramePr>
          <p:nvPr>
            <p:ph type="tbl" sz="quarter" idx="13"/>
            <p:extLst>
              <p:ext uri="{D42A27DB-BD31-4B8C-83A1-F6EECF244321}">
                <p14:modId xmlns:p14="http://schemas.microsoft.com/office/powerpoint/2010/main" val="836152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5639193"/>
                    </a:ext>
                  </a:extLst>
                </a:gridCol>
                <a:gridCol w="987552">
                  <a:extLst>
                    <a:ext uri="{9D8B030D-6E8A-4147-A177-3AD203B41FA5}">
                      <a16:colId xmlns:a16="http://schemas.microsoft.com/office/drawing/2014/main" val="2216875850"/>
                    </a:ext>
                  </a:extLst>
                </a:gridCol>
                <a:gridCol w="658368">
                  <a:extLst>
                    <a:ext uri="{9D8B030D-6E8A-4147-A177-3AD203B41FA5}">
                      <a16:colId xmlns:a16="http://schemas.microsoft.com/office/drawing/2014/main" val="2165684418"/>
                    </a:ext>
                  </a:extLst>
                </a:gridCol>
                <a:gridCol w="329184">
                  <a:extLst>
                    <a:ext uri="{9D8B030D-6E8A-4147-A177-3AD203B41FA5}">
                      <a16:colId xmlns:a16="http://schemas.microsoft.com/office/drawing/2014/main" val="4221543866"/>
                    </a:ext>
                  </a:extLst>
                </a:gridCol>
                <a:gridCol w="329184">
                  <a:extLst>
                    <a:ext uri="{9D8B030D-6E8A-4147-A177-3AD203B41FA5}">
                      <a16:colId xmlns:a16="http://schemas.microsoft.com/office/drawing/2014/main" val="1972210306"/>
                    </a:ext>
                  </a:extLst>
                </a:gridCol>
                <a:gridCol w="329184">
                  <a:extLst>
                    <a:ext uri="{9D8B030D-6E8A-4147-A177-3AD203B41FA5}">
                      <a16:colId xmlns:a16="http://schemas.microsoft.com/office/drawing/2014/main" val="4128145774"/>
                    </a:ext>
                  </a:extLst>
                </a:gridCol>
                <a:gridCol w="329184">
                  <a:extLst>
                    <a:ext uri="{9D8B030D-6E8A-4147-A177-3AD203B41FA5}">
                      <a16:colId xmlns:a16="http://schemas.microsoft.com/office/drawing/2014/main" val="3687083375"/>
                    </a:ext>
                  </a:extLst>
                </a:gridCol>
                <a:gridCol w="329184">
                  <a:extLst>
                    <a:ext uri="{9D8B030D-6E8A-4147-A177-3AD203B41FA5}">
                      <a16:colId xmlns:a16="http://schemas.microsoft.com/office/drawing/2014/main" val="412186022"/>
                    </a:ext>
                  </a:extLst>
                </a:gridCol>
                <a:gridCol w="329184">
                  <a:extLst>
                    <a:ext uri="{9D8B030D-6E8A-4147-A177-3AD203B41FA5}">
                      <a16:colId xmlns:a16="http://schemas.microsoft.com/office/drawing/2014/main" val="3010530798"/>
                    </a:ext>
                  </a:extLst>
                </a:gridCol>
                <a:gridCol w="329184">
                  <a:extLst>
                    <a:ext uri="{9D8B030D-6E8A-4147-A177-3AD203B41FA5}">
                      <a16:colId xmlns:a16="http://schemas.microsoft.com/office/drawing/2014/main" val="775743025"/>
                    </a:ext>
                  </a:extLst>
                </a:gridCol>
                <a:gridCol w="329184">
                  <a:extLst>
                    <a:ext uri="{9D8B030D-6E8A-4147-A177-3AD203B41FA5}">
                      <a16:colId xmlns:a16="http://schemas.microsoft.com/office/drawing/2014/main" val="1140944574"/>
                    </a:ext>
                  </a:extLst>
                </a:gridCol>
                <a:gridCol w="329184">
                  <a:extLst>
                    <a:ext uri="{9D8B030D-6E8A-4147-A177-3AD203B41FA5}">
                      <a16:colId xmlns:a16="http://schemas.microsoft.com/office/drawing/2014/main" val="540817012"/>
                    </a:ext>
                  </a:extLst>
                </a:gridCol>
                <a:gridCol w="329184">
                  <a:extLst>
                    <a:ext uri="{9D8B030D-6E8A-4147-A177-3AD203B41FA5}">
                      <a16:colId xmlns:a16="http://schemas.microsoft.com/office/drawing/2014/main" val="2647479260"/>
                    </a:ext>
                  </a:extLst>
                </a:gridCol>
                <a:gridCol w="329184">
                  <a:extLst>
                    <a:ext uri="{9D8B030D-6E8A-4147-A177-3AD203B41FA5}">
                      <a16:colId xmlns:a16="http://schemas.microsoft.com/office/drawing/2014/main" val="3620936079"/>
                    </a:ext>
                  </a:extLst>
                </a:gridCol>
                <a:gridCol w="329184">
                  <a:extLst>
                    <a:ext uri="{9D8B030D-6E8A-4147-A177-3AD203B41FA5}">
                      <a16:colId xmlns:a16="http://schemas.microsoft.com/office/drawing/2014/main" val="1514254339"/>
                    </a:ext>
                  </a:extLst>
                </a:gridCol>
                <a:gridCol w="329184">
                  <a:extLst>
                    <a:ext uri="{9D8B030D-6E8A-4147-A177-3AD203B41FA5}">
                      <a16:colId xmlns:a16="http://schemas.microsoft.com/office/drawing/2014/main" val="2979079763"/>
                    </a:ext>
                  </a:extLst>
                </a:gridCol>
                <a:gridCol w="329184">
                  <a:extLst>
                    <a:ext uri="{9D8B030D-6E8A-4147-A177-3AD203B41FA5}">
                      <a16:colId xmlns:a16="http://schemas.microsoft.com/office/drawing/2014/main" val="347374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83406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1 - 2020-07-06 14:16:32</a:t>
                      </a:r>
                      <a:r>
                        <a:rPr kumimoji="0" lang="de-DE" sz="1000" b="0" i="0" u="none" strike="noStrike" kern="1200" cap="none" spc="0" normalizeH="0" baseline="0" noProof="0">
                          <a:ln>
                            <a:noFill/>
                          </a:ln>
                          <a:solidFill>
                            <a:prstClr val="black"/>
                          </a:solidFill>
                          <a:effectLst/>
                          <a:uLnTx/>
                          <a:uFillTx/>
                          <a:latin typeface="+mn-lt"/>
                          <a:ea typeface="+mn-ea"/>
                          <a:cs typeface="+mn-cs"/>
                        </a:rPr>
                        <a:t>
 Mecklenburg-Vorpommern hat eine Abschaffung der Maskenpflicht im Einzelhandel ins Gespräch gebracht. Jetzt prüfen auch weitere Bundesländer, ob die Maskenpflicht beim Einkaufen bestehen bestehen bleiben soll. Ministerpräsident Hans will aber an der Maskenpflicht im Saarland festhalten.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https://scontent-iad3-1.xx.fbcdn.net/v/t1.0-9/p720x720/107094491_4689022161123248_441748361087313304_o.jpg?_nc_cat=101&amp;_nc_sid=8024bb&amp;_nc_ohc=KeuygQb3VPEAX9-NC5q&amp;_nc_ht=scontent-iad3-1.xx&amp;_nc_tp=6&amp;oh=af1e47d7a08fe587a74b1d94556e38a7&amp;oe=5F2C9748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10.07.2020 09:16:20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46206928"/>
                  </a:ext>
                </a:extLst>
              </a:tr>
            </a:tbl>
          </a:graphicData>
        </a:graphic>
      </p:graphicFrame>
      <p:sp>
        <p:nvSpPr>
          <p:cNvPr id="4" name="Text Placeholder 3">
            <a:extLst>
              <a:ext uri="{FF2B5EF4-FFF2-40B4-BE49-F238E27FC236}">
                <a16:creationId xmlns:a16="http://schemas.microsoft.com/office/drawing/2014/main" id="{94001C18-7535-4F33-9F90-1915FF87ECF1}"/>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13737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95260-3E15-44D6-B36B-0B9D5572194C}"/>
              </a:ext>
            </a:extLst>
          </p:cNvPr>
          <p:cNvSpPr>
            <a:spLocks noGrp="1"/>
          </p:cNvSpPr>
          <p:nvPr>
            <p:ph type="title"/>
          </p:nvPr>
        </p:nvSpPr>
        <p:spPr/>
        <p:txBody>
          <a:bodyPr/>
          <a:lstStyle/>
          <a:p>
            <a:r>
              <a:rPr lang="en-US"/>
              <a:t>Facebook Own Posts Table | SR 1 - 5 of 26</a:t>
            </a:r>
          </a:p>
        </p:txBody>
      </p:sp>
      <p:graphicFrame>
        <p:nvGraphicFramePr>
          <p:cNvPr id="5" name="Table Placeholder 4">
            <a:extLst>
              <a:ext uri="{FF2B5EF4-FFF2-40B4-BE49-F238E27FC236}">
                <a16:creationId xmlns:a16="http://schemas.microsoft.com/office/drawing/2014/main" id="{D7C5A16F-9052-4D92-91E6-E53EBC7B3EA8}"/>
              </a:ext>
            </a:extLst>
          </p:cNvPr>
          <p:cNvGraphicFramePr>
            <a:graphicFrameLocks noGrp="1"/>
          </p:cNvGraphicFramePr>
          <p:nvPr>
            <p:ph type="tbl" sz="quarter" idx="13"/>
            <p:extLst>
              <p:ext uri="{D42A27DB-BD31-4B8C-83A1-F6EECF244321}">
                <p14:modId xmlns:p14="http://schemas.microsoft.com/office/powerpoint/2010/main" val="2725829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37984957"/>
                    </a:ext>
                  </a:extLst>
                </a:gridCol>
                <a:gridCol w="987552">
                  <a:extLst>
                    <a:ext uri="{9D8B030D-6E8A-4147-A177-3AD203B41FA5}">
                      <a16:colId xmlns:a16="http://schemas.microsoft.com/office/drawing/2014/main" val="3617156122"/>
                    </a:ext>
                  </a:extLst>
                </a:gridCol>
                <a:gridCol w="658368">
                  <a:extLst>
                    <a:ext uri="{9D8B030D-6E8A-4147-A177-3AD203B41FA5}">
                      <a16:colId xmlns:a16="http://schemas.microsoft.com/office/drawing/2014/main" val="3557796839"/>
                    </a:ext>
                  </a:extLst>
                </a:gridCol>
                <a:gridCol w="329184">
                  <a:extLst>
                    <a:ext uri="{9D8B030D-6E8A-4147-A177-3AD203B41FA5}">
                      <a16:colId xmlns:a16="http://schemas.microsoft.com/office/drawing/2014/main" val="1614950532"/>
                    </a:ext>
                  </a:extLst>
                </a:gridCol>
                <a:gridCol w="329184">
                  <a:extLst>
                    <a:ext uri="{9D8B030D-6E8A-4147-A177-3AD203B41FA5}">
                      <a16:colId xmlns:a16="http://schemas.microsoft.com/office/drawing/2014/main" val="293813719"/>
                    </a:ext>
                  </a:extLst>
                </a:gridCol>
                <a:gridCol w="329184">
                  <a:extLst>
                    <a:ext uri="{9D8B030D-6E8A-4147-A177-3AD203B41FA5}">
                      <a16:colId xmlns:a16="http://schemas.microsoft.com/office/drawing/2014/main" val="95573393"/>
                    </a:ext>
                  </a:extLst>
                </a:gridCol>
                <a:gridCol w="329184">
                  <a:extLst>
                    <a:ext uri="{9D8B030D-6E8A-4147-A177-3AD203B41FA5}">
                      <a16:colId xmlns:a16="http://schemas.microsoft.com/office/drawing/2014/main" val="2844507385"/>
                    </a:ext>
                  </a:extLst>
                </a:gridCol>
                <a:gridCol w="329184">
                  <a:extLst>
                    <a:ext uri="{9D8B030D-6E8A-4147-A177-3AD203B41FA5}">
                      <a16:colId xmlns:a16="http://schemas.microsoft.com/office/drawing/2014/main" val="1611714807"/>
                    </a:ext>
                  </a:extLst>
                </a:gridCol>
                <a:gridCol w="329184">
                  <a:extLst>
                    <a:ext uri="{9D8B030D-6E8A-4147-A177-3AD203B41FA5}">
                      <a16:colId xmlns:a16="http://schemas.microsoft.com/office/drawing/2014/main" val="3362790486"/>
                    </a:ext>
                  </a:extLst>
                </a:gridCol>
                <a:gridCol w="329184">
                  <a:extLst>
                    <a:ext uri="{9D8B030D-6E8A-4147-A177-3AD203B41FA5}">
                      <a16:colId xmlns:a16="http://schemas.microsoft.com/office/drawing/2014/main" val="3374285835"/>
                    </a:ext>
                  </a:extLst>
                </a:gridCol>
                <a:gridCol w="329184">
                  <a:extLst>
                    <a:ext uri="{9D8B030D-6E8A-4147-A177-3AD203B41FA5}">
                      <a16:colId xmlns:a16="http://schemas.microsoft.com/office/drawing/2014/main" val="1399561057"/>
                    </a:ext>
                  </a:extLst>
                </a:gridCol>
                <a:gridCol w="329184">
                  <a:extLst>
                    <a:ext uri="{9D8B030D-6E8A-4147-A177-3AD203B41FA5}">
                      <a16:colId xmlns:a16="http://schemas.microsoft.com/office/drawing/2014/main" val="3299073411"/>
                    </a:ext>
                  </a:extLst>
                </a:gridCol>
                <a:gridCol w="329184">
                  <a:extLst>
                    <a:ext uri="{9D8B030D-6E8A-4147-A177-3AD203B41FA5}">
                      <a16:colId xmlns:a16="http://schemas.microsoft.com/office/drawing/2014/main" val="187822649"/>
                    </a:ext>
                  </a:extLst>
                </a:gridCol>
                <a:gridCol w="329184">
                  <a:extLst>
                    <a:ext uri="{9D8B030D-6E8A-4147-A177-3AD203B41FA5}">
                      <a16:colId xmlns:a16="http://schemas.microsoft.com/office/drawing/2014/main" val="444254629"/>
                    </a:ext>
                  </a:extLst>
                </a:gridCol>
                <a:gridCol w="329184">
                  <a:extLst>
                    <a:ext uri="{9D8B030D-6E8A-4147-A177-3AD203B41FA5}">
                      <a16:colId xmlns:a16="http://schemas.microsoft.com/office/drawing/2014/main" val="3254078828"/>
                    </a:ext>
                  </a:extLst>
                </a:gridCol>
                <a:gridCol w="329184">
                  <a:extLst>
                    <a:ext uri="{9D8B030D-6E8A-4147-A177-3AD203B41FA5}">
                      <a16:colId xmlns:a16="http://schemas.microsoft.com/office/drawing/2014/main" val="3250234059"/>
                    </a:ext>
                  </a:extLst>
                </a:gridCol>
                <a:gridCol w="329184">
                  <a:extLst>
                    <a:ext uri="{9D8B030D-6E8A-4147-A177-3AD203B41FA5}">
                      <a16:colId xmlns:a16="http://schemas.microsoft.com/office/drawing/2014/main" val="3239558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9653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1 - 2020-07-04 19:05:00</a:t>
                      </a:r>
                      <a:r>
                        <a:rPr kumimoji="0" lang="de-DE" sz="1000" b="0" i="0" u="none" strike="noStrike" kern="1200" cap="none" spc="0" normalizeH="0" baseline="0" noProof="0">
                          <a:ln>
                            <a:noFill/>
                          </a:ln>
                          <a:solidFill>
                            <a:prstClr val="black"/>
                          </a:solidFill>
                          <a:effectLst/>
                          <a:uLnTx/>
                          <a:uFillTx/>
                          <a:latin typeface="+mn-lt"/>
                          <a:ea typeface="+mn-ea"/>
                          <a:cs typeface="+mn-cs"/>
                        </a:rPr>
                        <a:t>
 Die Sommerferien 2020 werden zwar anders, aber bestimmt nicht langweilig. Wir haben ein paar Ferientipps für euch! Die Liste wird ständig ergänzt. Vielleicht habt ihr ja auch noch eine Idee? https://www.sr.de/sr/sr1/events/sr1_termincheck/2020_sr1_ferientipps100.html 
Schöne Ferien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106719763_4680406348651496_480375397339534062_o.jpg?_nc_cat=108&amp;_nc_sid=8024bb&amp;_nc_oc=AQnR2Bqbbk_TfolUgjbKmeQpybmLLe-yjxcI4t0uBGe4d6ITdWz-kBfGtn8dGnTag-U&amp;_nc_ht=scontent-iad3-1.xx&amp;_nc_tp=6&amp;oh=4beca45ab997430020704dcd03938181&amp;oe=5F307E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03:17:31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7880713"/>
                  </a:ext>
                </a:extLst>
              </a:tr>
            </a:tbl>
          </a:graphicData>
        </a:graphic>
      </p:graphicFrame>
      <p:sp>
        <p:nvSpPr>
          <p:cNvPr id="4" name="Text Placeholder 3">
            <a:extLst>
              <a:ext uri="{FF2B5EF4-FFF2-40B4-BE49-F238E27FC236}">
                <a16:creationId xmlns:a16="http://schemas.microsoft.com/office/drawing/2014/main" id="{55586197-286D-48C2-AF41-9400AB362601}"/>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1868914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AD87A-CE79-47FD-A13F-F84CE41CC180}"/>
              </a:ext>
            </a:extLst>
          </p:cNvPr>
          <p:cNvSpPr>
            <a:spLocks noGrp="1"/>
          </p:cNvSpPr>
          <p:nvPr>
            <p:ph type="title"/>
          </p:nvPr>
        </p:nvSpPr>
        <p:spPr/>
        <p:txBody>
          <a:bodyPr/>
          <a:lstStyle/>
          <a:p>
            <a:r>
              <a:rPr lang="en-US"/>
              <a:t>Facebook Own Posts Table | SR 1 - 6 of 26</a:t>
            </a:r>
          </a:p>
        </p:txBody>
      </p:sp>
      <p:graphicFrame>
        <p:nvGraphicFramePr>
          <p:cNvPr id="5" name="Table Placeholder 4">
            <a:extLst>
              <a:ext uri="{FF2B5EF4-FFF2-40B4-BE49-F238E27FC236}">
                <a16:creationId xmlns:a16="http://schemas.microsoft.com/office/drawing/2014/main" id="{4CF9DEBF-152E-4B2C-A3AA-EE9FB00FED1D}"/>
              </a:ext>
            </a:extLst>
          </p:cNvPr>
          <p:cNvGraphicFramePr>
            <a:graphicFrameLocks noGrp="1"/>
          </p:cNvGraphicFramePr>
          <p:nvPr>
            <p:ph type="tbl" sz="quarter" idx="13"/>
            <p:extLst>
              <p:ext uri="{D42A27DB-BD31-4B8C-83A1-F6EECF244321}">
                <p14:modId xmlns:p14="http://schemas.microsoft.com/office/powerpoint/2010/main" val="498481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86249732"/>
                    </a:ext>
                  </a:extLst>
                </a:gridCol>
                <a:gridCol w="987552">
                  <a:extLst>
                    <a:ext uri="{9D8B030D-6E8A-4147-A177-3AD203B41FA5}">
                      <a16:colId xmlns:a16="http://schemas.microsoft.com/office/drawing/2014/main" val="1098936106"/>
                    </a:ext>
                  </a:extLst>
                </a:gridCol>
                <a:gridCol w="658368">
                  <a:extLst>
                    <a:ext uri="{9D8B030D-6E8A-4147-A177-3AD203B41FA5}">
                      <a16:colId xmlns:a16="http://schemas.microsoft.com/office/drawing/2014/main" val="540316112"/>
                    </a:ext>
                  </a:extLst>
                </a:gridCol>
                <a:gridCol w="329184">
                  <a:extLst>
                    <a:ext uri="{9D8B030D-6E8A-4147-A177-3AD203B41FA5}">
                      <a16:colId xmlns:a16="http://schemas.microsoft.com/office/drawing/2014/main" val="3790937733"/>
                    </a:ext>
                  </a:extLst>
                </a:gridCol>
                <a:gridCol w="329184">
                  <a:extLst>
                    <a:ext uri="{9D8B030D-6E8A-4147-A177-3AD203B41FA5}">
                      <a16:colId xmlns:a16="http://schemas.microsoft.com/office/drawing/2014/main" val="1946727429"/>
                    </a:ext>
                  </a:extLst>
                </a:gridCol>
                <a:gridCol w="329184">
                  <a:extLst>
                    <a:ext uri="{9D8B030D-6E8A-4147-A177-3AD203B41FA5}">
                      <a16:colId xmlns:a16="http://schemas.microsoft.com/office/drawing/2014/main" val="72841453"/>
                    </a:ext>
                  </a:extLst>
                </a:gridCol>
                <a:gridCol w="329184">
                  <a:extLst>
                    <a:ext uri="{9D8B030D-6E8A-4147-A177-3AD203B41FA5}">
                      <a16:colId xmlns:a16="http://schemas.microsoft.com/office/drawing/2014/main" val="4038525762"/>
                    </a:ext>
                  </a:extLst>
                </a:gridCol>
                <a:gridCol w="329184">
                  <a:extLst>
                    <a:ext uri="{9D8B030D-6E8A-4147-A177-3AD203B41FA5}">
                      <a16:colId xmlns:a16="http://schemas.microsoft.com/office/drawing/2014/main" val="2353373954"/>
                    </a:ext>
                  </a:extLst>
                </a:gridCol>
                <a:gridCol w="329184">
                  <a:extLst>
                    <a:ext uri="{9D8B030D-6E8A-4147-A177-3AD203B41FA5}">
                      <a16:colId xmlns:a16="http://schemas.microsoft.com/office/drawing/2014/main" val="2445171901"/>
                    </a:ext>
                  </a:extLst>
                </a:gridCol>
                <a:gridCol w="329184">
                  <a:extLst>
                    <a:ext uri="{9D8B030D-6E8A-4147-A177-3AD203B41FA5}">
                      <a16:colId xmlns:a16="http://schemas.microsoft.com/office/drawing/2014/main" val="2632198164"/>
                    </a:ext>
                  </a:extLst>
                </a:gridCol>
                <a:gridCol w="329184">
                  <a:extLst>
                    <a:ext uri="{9D8B030D-6E8A-4147-A177-3AD203B41FA5}">
                      <a16:colId xmlns:a16="http://schemas.microsoft.com/office/drawing/2014/main" val="620392573"/>
                    </a:ext>
                  </a:extLst>
                </a:gridCol>
                <a:gridCol w="329184">
                  <a:extLst>
                    <a:ext uri="{9D8B030D-6E8A-4147-A177-3AD203B41FA5}">
                      <a16:colId xmlns:a16="http://schemas.microsoft.com/office/drawing/2014/main" val="1942096162"/>
                    </a:ext>
                  </a:extLst>
                </a:gridCol>
                <a:gridCol w="329184">
                  <a:extLst>
                    <a:ext uri="{9D8B030D-6E8A-4147-A177-3AD203B41FA5}">
                      <a16:colId xmlns:a16="http://schemas.microsoft.com/office/drawing/2014/main" val="2987179245"/>
                    </a:ext>
                  </a:extLst>
                </a:gridCol>
                <a:gridCol w="329184">
                  <a:extLst>
                    <a:ext uri="{9D8B030D-6E8A-4147-A177-3AD203B41FA5}">
                      <a16:colId xmlns:a16="http://schemas.microsoft.com/office/drawing/2014/main" val="1536173798"/>
                    </a:ext>
                  </a:extLst>
                </a:gridCol>
                <a:gridCol w="329184">
                  <a:extLst>
                    <a:ext uri="{9D8B030D-6E8A-4147-A177-3AD203B41FA5}">
                      <a16:colId xmlns:a16="http://schemas.microsoft.com/office/drawing/2014/main" val="461622555"/>
                    </a:ext>
                  </a:extLst>
                </a:gridCol>
                <a:gridCol w="329184">
                  <a:extLst>
                    <a:ext uri="{9D8B030D-6E8A-4147-A177-3AD203B41FA5}">
                      <a16:colId xmlns:a16="http://schemas.microsoft.com/office/drawing/2014/main" val="4118612042"/>
                    </a:ext>
                  </a:extLst>
                </a:gridCol>
                <a:gridCol w="329184">
                  <a:extLst>
                    <a:ext uri="{9D8B030D-6E8A-4147-A177-3AD203B41FA5}">
                      <a16:colId xmlns:a16="http://schemas.microsoft.com/office/drawing/2014/main" val="72965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2545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1 - 2020-07-03 11:40:00</a:t>
                      </a:r>
                      <a:r>
                        <a:rPr kumimoji="0" lang="de-DE" sz="1000" b="0" i="0" u="none" strike="noStrike" kern="1200" cap="none" spc="0" normalizeH="0" baseline="0" noProof="0">
                          <a:ln>
                            <a:noFill/>
                          </a:ln>
                          <a:solidFill>
                            <a:prstClr val="black"/>
                          </a:solidFill>
                          <a:effectLst/>
                          <a:uLnTx/>
                          <a:uFillTx/>
                          <a:latin typeface="+mn-lt"/>
                          <a:ea typeface="+mn-ea"/>
                          <a:cs typeface="+mn-cs"/>
                        </a:rPr>
                        <a:t>
 🤩 Der Countdown läuft: Das Best Of 'SR Ferien Open Air St. Wendel' im LIVESTREAM startet um 12 Uhr! 
Schaut rein:
https://www.unserding.de/unserding/news/themen/foa_livestream_2020_100.html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https://scontent-iad3-1.xx.fbcdn.net/v/t1.0-9/s720x720/106506866_4670640392961425_5548217911784126121_o.jpg?_nc_cat=107&amp;_nc_sid=8024bb&amp;_nc_ohc=9N8nwxOykYsAX9m3an4&amp;_nc_ht=scontent-iad3-1.xx&amp;_nc_tp=7&amp;oh=4e69abfa4d51f11cb6eba4c5a5eb267d&amp;oe=5F260996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05.07.2020 21:12:30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2478436"/>
                  </a:ext>
                </a:extLst>
              </a:tr>
            </a:tbl>
          </a:graphicData>
        </a:graphic>
      </p:graphicFrame>
      <p:sp>
        <p:nvSpPr>
          <p:cNvPr id="4" name="Text Placeholder 3">
            <a:extLst>
              <a:ext uri="{FF2B5EF4-FFF2-40B4-BE49-F238E27FC236}">
                <a16:creationId xmlns:a16="http://schemas.microsoft.com/office/drawing/2014/main" id="{EBDAD580-2DFD-4391-98A0-FD06F14CB8D2}"/>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1210476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8721-4FED-476F-8E8B-4C873FB5C419}"/>
              </a:ext>
            </a:extLst>
          </p:cNvPr>
          <p:cNvSpPr>
            <a:spLocks noGrp="1"/>
          </p:cNvSpPr>
          <p:nvPr>
            <p:ph type="title"/>
          </p:nvPr>
        </p:nvSpPr>
        <p:spPr/>
        <p:txBody>
          <a:bodyPr/>
          <a:lstStyle/>
          <a:p>
            <a:r>
              <a:rPr lang="en-US"/>
              <a:t>Facebook Own Posts Table | SR 1 - 7 of 26</a:t>
            </a:r>
          </a:p>
        </p:txBody>
      </p:sp>
      <p:graphicFrame>
        <p:nvGraphicFramePr>
          <p:cNvPr id="5" name="Table Placeholder 4">
            <a:extLst>
              <a:ext uri="{FF2B5EF4-FFF2-40B4-BE49-F238E27FC236}">
                <a16:creationId xmlns:a16="http://schemas.microsoft.com/office/drawing/2014/main" id="{975CD8C6-43CA-4C6C-8940-A94772620E39}"/>
              </a:ext>
            </a:extLst>
          </p:cNvPr>
          <p:cNvGraphicFramePr>
            <a:graphicFrameLocks noGrp="1"/>
          </p:cNvGraphicFramePr>
          <p:nvPr>
            <p:ph type="tbl" sz="quarter" idx="13"/>
            <p:extLst>
              <p:ext uri="{D42A27DB-BD31-4B8C-83A1-F6EECF244321}">
                <p14:modId xmlns:p14="http://schemas.microsoft.com/office/powerpoint/2010/main" val="3038360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42254906"/>
                    </a:ext>
                  </a:extLst>
                </a:gridCol>
                <a:gridCol w="987552">
                  <a:extLst>
                    <a:ext uri="{9D8B030D-6E8A-4147-A177-3AD203B41FA5}">
                      <a16:colId xmlns:a16="http://schemas.microsoft.com/office/drawing/2014/main" val="2312459797"/>
                    </a:ext>
                  </a:extLst>
                </a:gridCol>
                <a:gridCol w="658368">
                  <a:extLst>
                    <a:ext uri="{9D8B030D-6E8A-4147-A177-3AD203B41FA5}">
                      <a16:colId xmlns:a16="http://schemas.microsoft.com/office/drawing/2014/main" val="1239095460"/>
                    </a:ext>
                  </a:extLst>
                </a:gridCol>
                <a:gridCol w="329184">
                  <a:extLst>
                    <a:ext uri="{9D8B030D-6E8A-4147-A177-3AD203B41FA5}">
                      <a16:colId xmlns:a16="http://schemas.microsoft.com/office/drawing/2014/main" val="101499504"/>
                    </a:ext>
                  </a:extLst>
                </a:gridCol>
                <a:gridCol w="329184">
                  <a:extLst>
                    <a:ext uri="{9D8B030D-6E8A-4147-A177-3AD203B41FA5}">
                      <a16:colId xmlns:a16="http://schemas.microsoft.com/office/drawing/2014/main" val="2098887159"/>
                    </a:ext>
                  </a:extLst>
                </a:gridCol>
                <a:gridCol w="329184">
                  <a:extLst>
                    <a:ext uri="{9D8B030D-6E8A-4147-A177-3AD203B41FA5}">
                      <a16:colId xmlns:a16="http://schemas.microsoft.com/office/drawing/2014/main" val="2737296969"/>
                    </a:ext>
                  </a:extLst>
                </a:gridCol>
                <a:gridCol w="329184">
                  <a:extLst>
                    <a:ext uri="{9D8B030D-6E8A-4147-A177-3AD203B41FA5}">
                      <a16:colId xmlns:a16="http://schemas.microsoft.com/office/drawing/2014/main" val="1270724775"/>
                    </a:ext>
                  </a:extLst>
                </a:gridCol>
                <a:gridCol w="329184">
                  <a:extLst>
                    <a:ext uri="{9D8B030D-6E8A-4147-A177-3AD203B41FA5}">
                      <a16:colId xmlns:a16="http://schemas.microsoft.com/office/drawing/2014/main" val="2375481283"/>
                    </a:ext>
                  </a:extLst>
                </a:gridCol>
                <a:gridCol w="329184">
                  <a:extLst>
                    <a:ext uri="{9D8B030D-6E8A-4147-A177-3AD203B41FA5}">
                      <a16:colId xmlns:a16="http://schemas.microsoft.com/office/drawing/2014/main" val="1440812406"/>
                    </a:ext>
                  </a:extLst>
                </a:gridCol>
                <a:gridCol w="329184">
                  <a:extLst>
                    <a:ext uri="{9D8B030D-6E8A-4147-A177-3AD203B41FA5}">
                      <a16:colId xmlns:a16="http://schemas.microsoft.com/office/drawing/2014/main" val="11744910"/>
                    </a:ext>
                  </a:extLst>
                </a:gridCol>
                <a:gridCol w="329184">
                  <a:extLst>
                    <a:ext uri="{9D8B030D-6E8A-4147-A177-3AD203B41FA5}">
                      <a16:colId xmlns:a16="http://schemas.microsoft.com/office/drawing/2014/main" val="4165698062"/>
                    </a:ext>
                  </a:extLst>
                </a:gridCol>
                <a:gridCol w="329184">
                  <a:extLst>
                    <a:ext uri="{9D8B030D-6E8A-4147-A177-3AD203B41FA5}">
                      <a16:colId xmlns:a16="http://schemas.microsoft.com/office/drawing/2014/main" val="2532695987"/>
                    </a:ext>
                  </a:extLst>
                </a:gridCol>
                <a:gridCol w="329184">
                  <a:extLst>
                    <a:ext uri="{9D8B030D-6E8A-4147-A177-3AD203B41FA5}">
                      <a16:colId xmlns:a16="http://schemas.microsoft.com/office/drawing/2014/main" val="2793143437"/>
                    </a:ext>
                  </a:extLst>
                </a:gridCol>
                <a:gridCol w="329184">
                  <a:extLst>
                    <a:ext uri="{9D8B030D-6E8A-4147-A177-3AD203B41FA5}">
                      <a16:colId xmlns:a16="http://schemas.microsoft.com/office/drawing/2014/main" val="1823785513"/>
                    </a:ext>
                  </a:extLst>
                </a:gridCol>
                <a:gridCol w="329184">
                  <a:extLst>
                    <a:ext uri="{9D8B030D-6E8A-4147-A177-3AD203B41FA5}">
                      <a16:colId xmlns:a16="http://schemas.microsoft.com/office/drawing/2014/main" val="3825150673"/>
                    </a:ext>
                  </a:extLst>
                </a:gridCol>
                <a:gridCol w="329184">
                  <a:extLst>
                    <a:ext uri="{9D8B030D-6E8A-4147-A177-3AD203B41FA5}">
                      <a16:colId xmlns:a16="http://schemas.microsoft.com/office/drawing/2014/main" val="962767710"/>
                    </a:ext>
                  </a:extLst>
                </a:gridCol>
                <a:gridCol w="329184">
                  <a:extLst>
                    <a:ext uri="{9D8B030D-6E8A-4147-A177-3AD203B41FA5}">
                      <a16:colId xmlns:a16="http://schemas.microsoft.com/office/drawing/2014/main" val="888599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7961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1 - 2020-07-02 19:15:00</a:t>
                      </a:r>
                      <a:r>
                        <a:rPr kumimoji="0" lang="de-DE" sz="1000" b="0" i="0" u="none" strike="noStrike" kern="1200" cap="none" spc="0" normalizeH="0" baseline="0" noProof="0">
                          <a:ln>
                            <a:noFill/>
                          </a:ln>
                          <a:solidFill>
                            <a:prstClr val="black"/>
                          </a:solidFill>
                          <a:effectLst/>
                          <a:uLnTx/>
                          <a:uFillTx/>
                          <a:latin typeface="+mn-lt"/>
                          <a:ea typeface="+mn-ea"/>
                          <a:cs typeface="+mn-cs"/>
                        </a:rPr>
                        <a:t>
 Wir haben eine ganz spezielle Leistungsbeurteilung für alle Eltern zum Ausdrucken parat! 😉
➡️ https://www.sr.de/sr/sr1/programm/themen/homeschooling_saarlaendisch_100.html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https://scontent-iad3-1.xx.fbcdn.net/v/t1.0-9/p720x720/106912369_4671266872898777_7521888754571399744_o.png?_nc_cat=109&amp;_nc_sid=8024bb&amp;_nc_ohc=gkoYYQzTbFEAX99uNqh&amp;_nc_ht=scontent-iad3-1.xx&amp;oh=2c2ea8dc22d94cf49a5124038494cd5b&amp;oe=5F26F0C9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06.07.2020 03:16:37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2738417"/>
                  </a:ext>
                </a:extLst>
              </a:tr>
            </a:tbl>
          </a:graphicData>
        </a:graphic>
      </p:graphicFrame>
      <p:sp>
        <p:nvSpPr>
          <p:cNvPr id="4" name="Text Placeholder 3">
            <a:extLst>
              <a:ext uri="{FF2B5EF4-FFF2-40B4-BE49-F238E27FC236}">
                <a16:creationId xmlns:a16="http://schemas.microsoft.com/office/drawing/2014/main" id="{15580303-A0B7-4204-93D6-98B3D34B576F}"/>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485777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21D0F-A35C-45A5-8849-7E8C385A1D2E}"/>
              </a:ext>
            </a:extLst>
          </p:cNvPr>
          <p:cNvSpPr>
            <a:spLocks noGrp="1"/>
          </p:cNvSpPr>
          <p:nvPr>
            <p:ph type="title"/>
          </p:nvPr>
        </p:nvSpPr>
        <p:spPr/>
        <p:txBody>
          <a:bodyPr/>
          <a:lstStyle/>
          <a:p>
            <a:r>
              <a:rPr lang="en-US"/>
              <a:t>Facebook Own Posts Table | SR 1 - 8 of 26</a:t>
            </a:r>
          </a:p>
        </p:txBody>
      </p:sp>
      <p:graphicFrame>
        <p:nvGraphicFramePr>
          <p:cNvPr id="5" name="Table Placeholder 4">
            <a:extLst>
              <a:ext uri="{FF2B5EF4-FFF2-40B4-BE49-F238E27FC236}">
                <a16:creationId xmlns:a16="http://schemas.microsoft.com/office/drawing/2014/main" id="{A15539B4-B5C9-433A-9232-9334EEFE46AD}"/>
              </a:ext>
            </a:extLst>
          </p:cNvPr>
          <p:cNvGraphicFramePr>
            <a:graphicFrameLocks noGrp="1"/>
          </p:cNvGraphicFramePr>
          <p:nvPr>
            <p:ph type="tbl" sz="quarter" idx="13"/>
            <p:extLst>
              <p:ext uri="{D42A27DB-BD31-4B8C-83A1-F6EECF244321}">
                <p14:modId xmlns:p14="http://schemas.microsoft.com/office/powerpoint/2010/main" val="90360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02501232"/>
                    </a:ext>
                  </a:extLst>
                </a:gridCol>
                <a:gridCol w="987552">
                  <a:extLst>
                    <a:ext uri="{9D8B030D-6E8A-4147-A177-3AD203B41FA5}">
                      <a16:colId xmlns:a16="http://schemas.microsoft.com/office/drawing/2014/main" val="1939239710"/>
                    </a:ext>
                  </a:extLst>
                </a:gridCol>
                <a:gridCol w="658368">
                  <a:extLst>
                    <a:ext uri="{9D8B030D-6E8A-4147-A177-3AD203B41FA5}">
                      <a16:colId xmlns:a16="http://schemas.microsoft.com/office/drawing/2014/main" val="72094643"/>
                    </a:ext>
                  </a:extLst>
                </a:gridCol>
                <a:gridCol w="329184">
                  <a:extLst>
                    <a:ext uri="{9D8B030D-6E8A-4147-A177-3AD203B41FA5}">
                      <a16:colId xmlns:a16="http://schemas.microsoft.com/office/drawing/2014/main" val="4225412383"/>
                    </a:ext>
                  </a:extLst>
                </a:gridCol>
                <a:gridCol w="329184">
                  <a:extLst>
                    <a:ext uri="{9D8B030D-6E8A-4147-A177-3AD203B41FA5}">
                      <a16:colId xmlns:a16="http://schemas.microsoft.com/office/drawing/2014/main" val="2502504666"/>
                    </a:ext>
                  </a:extLst>
                </a:gridCol>
                <a:gridCol w="329184">
                  <a:extLst>
                    <a:ext uri="{9D8B030D-6E8A-4147-A177-3AD203B41FA5}">
                      <a16:colId xmlns:a16="http://schemas.microsoft.com/office/drawing/2014/main" val="2180383231"/>
                    </a:ext>
                  </a:extLst>
                </a:gridCol>
                <a:gridCol w="329184">
                  <a:extLst>
                    <a:ext uri="{9D8B030D-6E8A-4147-A177-3AD203B41FA5}">
                      <a16:colId xmlns:a16="http://schemas.microsoft.com/office/drawing/2014/main" val="2857220271"/>
                    </a:ext>
                  </a:extLst>
                </a:gridCol>
                <a:gridCol w="329184">
                  <a:extLst>
                    <a:ext uri="{9D8B030D-6E8A-4147-A177-3AD203B41FA5}">
                      <a16:colId xmlns:a16="http://schemas.microsoft.com/office/drawing/2014/main" val="1406347464"/>
                    </a:ext>
                  </a:extLst>
                </a:gridCol>
                <a:gridCol w="329184">
                  <a:extLst>
                    <a:ext uri="{9D8B030D-6E8A-4147-A177-3AD203B41FA5}">
                      <a16:colId xmlns:a16="http://schemas.microsoft.com/office/drawing/2014/main" val="2375803463"/>
                    </a:ext>
                  </a:extLst>
                </a:gridCol>
                <a:gridCol w="329184">
                  <a:extLst>
                    <a:ext uri="{9D8B030D-6E8A-4147-A177-3AD203B41FA5}">
                      <a16:colId xmlns:a16="http://schemas.microsoft.com/office/drawing/2014/main" val="2035151032"/>
                    </a:ext>
                  </a:extLst>
                </a:gridCol>
                <a:gridCol w="329184">
                  <a:extLst>
                    <a:ext uri="{9D8B030D-6E8A-4147-A177-3AD203B41FA5}">
                      <a16:colId xmlns:a16="http://schemas.microsoft.com/office/drawing/2014/main" val="1174128199"/>
                    </a:ext>
                  </a:extLst>
                </a:gridCol>
                <a:gridCol w="329184">
                  <a:extLst>
                    <a:ext uri="{9D8B030D-6E8A-4147-A177-3AD203B41FA5}">
                      <a16:colId xmlns:a16="http://schemas.microsoft.com/office/drawing/2014/main" val="2346441042"/>
                    </a:ext>
                  </a:extLst>
                </a:gridCol>
                <a:gridCol w="329184">
                  <a:extLst>
                    <a:ext uri="{9D8B030D-6E8A-4147-A177-3AD203B41FA5}">
                      <a16:colId xmlns:a16="http://schemas.microsoft.com/office/drawing/2014/main" val="1523176026"/>
                    </a:ext>
                  </a:extLst>
                </a:gridCol>
                <a:gridCol w="329184">
                  <a:extLst>
                    <a:ext uri="{9D8B030D-6E8A-4147-A177-3AD203B41FA5}">
                      <a16:colId xmlns:a16="http://schemas.microsoft.com/office/drawing/2014/main" val="2884974648"/>
                    </a:ext>
                  </a:extLst>
                </a:gridCol>
                <a:gridCol w="329184">
                  <a:extLst>
                    <a:ext uri="{9D8B030D-6E8A-4147-A177-3AD203B41FA5}">
                      <a16:colId xmlns:a16="http://schemas.microsoft.com/office/drawing/2014/main" val="1681916111"/>
                    </a:ext>
                  </a:extLst>
                </a:gridCol>
                <a:gridCol w="329184">
                  <a:extLst>
                    <a:ext uri="{9D8B030D-6E8A-4147-A177-3AD203B41FA5}">
                      <a16:colId xmlns:a16="http://schemas.microsoft.com/office/drawing/2014/main" val="1087699156"/>
                    </a:ext>
                  </a:extLst>
                </a:gridCol>
                <a:gridCol w="329184">
                  <a:extLst>
                    <a:ext uri="{9D8B030D-6E8A-4147-A177-3AD203B41FA5}">
                      <a16:colId xmlns:a16="http://schemas.microsoft.com/office/drawing/2014/main" val="2011944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9132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1 - 2020-06-30 19:30:00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https://scontent-iad3-1.xx.fbcdn.net/v/t1.0-9/p720x720/106506971_4661222807236517_2190201882222534310_o.jpg?_nc_cat=111&amp;_nc_sid=8024bb&amp;_nc_ohc=JfC7oTNLxJsAX_SuVLF&amp;_nc_ht=scontent-iad3-1.xx&amp;_nc_tp=6&amp;oh=240c872787fdef631d89f2d484d24286&amp;oe=5F270B1C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04.07.2020 15:17:49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3406584"/>
                  </a:ext>
                </a:extLst>
              </a:tr>
            </a:tbl>
          </a:graphicData>
        </a:graphic>
      </p:graphicFrame>
      <p:sp>
        <p:nvSpPr>
          <p:cNvPr id="4" name="Text Placeholder 3">
            <a:extLst>
              <a:ext uri="{FF2B5EF4-FFF2-40B4-BE49-F238E27FC236}">
                <a16:creationId xmlns:a16="http://schemas.microsoft.com/office/drawing/2014/main" id="{1BBD554F-7484-4401-80DF-AB0DF88694C1}"/>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477461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7814-7F06-4B30-AB10-03747FCB6BE0}"/>
              </a:ext>
            </a:extLst>
          </p:cNvPr>
          <p:cNvSpPr>
            <a:spLocks noGrp="1"/>
          </p:cNvSpPr>
          <p:nvPr>
            <p:ph type="title"/>
          </p:nvPr>
        </p:nvSpPr>
        <p:spPr/>
        <p:txBody>
          <a:bodyPr/>
          <a:lstStyle/>
          <a:p>
            <a:r>
              <a:rPr lang="en-US"/>
              <a:t>Facebook Own Posts Table | SR 1 - 9 of 26</a:t>
            </a:r>
          </a:p>
        </p:txBody>
      </p:sp>
      <p:graphicFrame>
        <p:nvGraphicFramePr>
          <p:cNvPr id="5" name="Table Placeholder 4">
            <a:extLst>
              <a:ext uri="{FF2B5EF4-FFF2-40B4-BE49-F238E27FC236}">
                <a16:creationId xmlns:a16="http://schemas.microsoft.com/office/drawing/2014/main" id="{66A78DF3-93D6-4D4A-BFFC-2493679A5A80}"/>
              </a:ext>
            </a:extLst>
          </p:cNvPr>
          <p:cNvGraphicFramePr>
            <a:graphicFrameLocks noGrp="1"/>
          </p:cNvGraphicFramePr>
          <p:nvPr>
            <p:ph type="tbl" sz="quarter" idx="13"/>
            <p:extLst>
              <p:ext uri="{D42A27DB-BD31-4B8C-83A1-F6EECF244321}">
                <p14:modId xmlns:p14="http://schemas.microsoft.com/office/powerpoint/2010/main" val="1308722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62178061"/>
                    </a:ext>
                  </a:extLst>
                </a:gridCol>
                <a:gridCol w="987552">
                  <a:extLst>
                    <a:ext uri="{9D8B030D-6E8A-4147-A177-3AD203B41FA5}">
                      <a16:colId xmlns:a16="http://schemas.microsoft.com/office/drawing/2014/main" val="2205153644"/>
                    </a:ext>
                  </a:extLst>
                </a:gridCol>
                <a:gridCol w="658368">
                  <a:extLst>
                    <a:ext uri="{9D8B030D-6E8A-4147-A177-3AD203B41FA5}">
                      <a16:colId xmlns:a16="http://schemas.microsoft.com/office/drawing/2014/main" val="1928029427"/>
                    </a:ext>
                  </a:extLst>
                </a:gridCol>
                <a:gridCol w="329184">
                  <a:extLst>
                    <a:ext uri="{9D8B030D-6E8A-4147-A177-3AD203B41FA5}">
                      <a16:colId xmlns:a16="http://schemas.microsoft.com/office/drawing/2014/main" val="4283586407"/>
                    </a:ext>
                  </a:extLst>
                </a:gridCol>
                <a:gridCol w="329184">
                  <a:extLst>
                    <a:ext uri="{9D8B030D-6E8A-4147-A177-3AD203B41FA5}">
                      <a16:colId xmlns:a16="http://schemas.microsoft.com/office/drawing/2014/main" val="3321904530"/>
                    </a:ext>
                  </a:extLst>
                </a:gridCol>
                <a:gridCol w="329184">
                  <a:extLst>
                    <a:ext uri="{9D8B030D-6E8A-4147-A177-3AD203B41FA5}">
                      <a16:colId xmlns:a16="http://schemas.microsoft.com/office/drawing/2014/main" val="3607844098"/>
                    </a:ext>
                  </a:extLst>
                </a:gridCol>
                <a:gridCol w="329184">
                  <a:extLst>
                    <a:ext uri="{9D8B030D-6E8A-4147-A177-3AD203B41FA5}">
                      <a16:colId xmlns:a16="http://schemas.microsoft.com/office/drawing/2014/main" val="2013911076"/>
                    </a:ext>
                  </a:extLst>
                </a:gridCol>
                <a:gridCol w="329184">
                  <a:extLst>
                    <a:ext uri="{9D8B030D-6E8A-4147-A177-3AD203B41FA5}">
                      <a16:colId xmlns:a16="http://schemas.microsoft.com/office/drawing/2014/main" val="601240087"/>
                    </a:ext>
                  </a:extLst>
                </a:gridCol>
                <a:gridCol w="329184">
                  <a:extLst>
                    <a:ext uri="{9D8B030D-6E8A-4147-A177-3AD203B41FA5}">
                      <a16:colId xmlns:a16="http://schemas.microsoft.com/office/drawing/2014/main" val="679533411"/>
                    </a:ext>
                  </a:extLst>
                </a:gridCol>
                <a:gridCol w="329184">
                  <a:extLst>
                    <a:ext uri="{9D8B030D-6E8A-4147-A177-3AD203B41FA5}">
                      <a16:colId xmlns:a16="http://schemas.microsoft.com/office/drawing/2014/main" val="2297795667"/>
                    </a:ext>
                  </a:extLst>
                </a:gridCol>
                <a:gridCol w="329184">
                  <a:extLst>
                    <a:ext uri="{9D8B030D-6E8A-4147-A177-3AD203B41FA5}">
                      <a16:colId xmlns:a16="http://schemas.microsoft.com/office/drawing/2014/main" val="4228471325"/>
                    </a:ext>
                  </a:extLst>
                </a:gridCol>
                <a:gridCol w="329184">
                  <a:extLst>
                    <a:ext uri="{9D8B030D-6E8A-4147-A177-3AD203B41FA5}">
                      <a16:colId xmlns:a16="http://schemas.microsoft.com/office/drawing/2014/main" val="1965000365"/>
                    </a:ext>
                  </a:extLst>
                </a:gridCol>
                <a:gridCol w="329184">
                  <a:extLst>
                    <a:ext uri="{9D8B030D-6E8A-4147-A177-3AD203B41FA5}">
                      <a16:colId xmlns:a16="http://schemas.microsoft.com/office/drawing/2014/main" val="2498591997"/>
                    </a:ext>
                  </a:extLst>
                </a:gridCol>
                <a:gridCol w="329184">
                  <a:extLst>
                    <a:ext uri="{9D8B030D-6E8A-4147-A177-3AD203B41FA5}">
                      <a16:colId xmlns:a16="http://schemas.microsoft.com/office/drawing/2014/main" val="3846868289"/>
                    </a:ext>
                  </a:extLst>
                </a:gridCol>
                <a:gridCol w="329184">
                  <a:extLst>
                    <a:ext uri="{9D8B030D-6E8A-4147-A177-3AD203B41FA5}">
                      <a16:colId xmlns:a16="http://schemas.microsoft.com/office/drawing/2014/main" val="4270807254"/>
                    </a:ext>
                  </a:extLst>
                </a:gridCol>
                <a:gridCol w="329184">
                  <a:extLst>
                    <a:ext uri="{9D8B030D-6E8A-4147-A177-3AD203B41FA5}">
                      <a16:colId xmlns:a16="http://schemas.microsoft.com/office/drawing/2014/main" val="2247188017"/>
                    </a:ext>
                  </a:extLst>
                </a:gridCol>
                <a:gridCol w="329184">
                  <a:extLst>
                    <a:ext uri="{9D8B030D-6E8A-4147-A177-3AD203B41FA5}">
                      <a16:colId xmlns:a16="http://schemas.microsoft.com/office/drawing/2014/main" val="643189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31420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1 - 2020-06-30 08:43:22</a:t>
                      </a:r>
                      <a:r>
                        <a:rPr kumimoji="0" lang="de-DE" sz="1000" b="0" i="0" u="none" strike="noStrike" kern="1200" cap="none" spc="0" normalizeH="0" baseline="0" noProof="0">
                          <a:ln>
                            <a:noFill/>
                          </a:ln>
                          <a:solidFill>
                            <a:prstClr val="black"/>
                          </a:solidFill>
                          <a:effectLst/>
                          <a:uLnTx/>
                          <a:uFillTx/>
                          <a:latin typeface="+mn-lt"/>
                          <a:ea typeface="+mn-ea"/>
                          <a:cs typeface="+mn-cs"/>
                        </a:rPr>
                        <a:t>
 Kerstin Mark und Christian Balser nach 14 Wochen wieder gemeinsam im Studio - wenn auch getrennt durch Plexiglas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https://scontent-iad3-1.xx.fbcdn.net/v/t1.0-9/p720x720/105004547_2382930845335199_7687775716640976122_o.jpg?_nc_cat=111&amp;_nc_sid=2d5d41&amp;_nc_ohc=waWsO19zkuQAX8pM8X_&amp;_nc_ht=scontent-iad3-1.xx&amp;_nc_tp=6&amp;oh=b60b71ff6de6414170f5569751a33552&amp;oe=5F3562E6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15.07.2020 15:12:45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62002441"/>
                  </a:ext>
                </a:extLst>
              </a:tr>
            </a:tbl>
          </a:graphicData>
        </a:graphic>
      </p:graphicFrame>
      <p:sp>
        <p:nvSpPr>
          <p:cNvPr id="4" name="Text Placeholder 3">
            <a:extLst>
              <a:ext uri="{FF2B5EF4-FFF2-40B4-BE49-F238E27FC236}">
                <a16:creationId xmlns:a16="http://schemas.microsoft.com/office/drawing/2014/main" id="{33CC0425-D1A9-4112-8D63-8D0F53832A55}"/>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498491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6CDE-B75A-4DB7-A413-B4819FA87BC0}"/>
              </a:ext>
            </a:extLst>
          </p:cNvPr>
          <p:cNvSpPr>
            <a:spLocks noGrp="1"/>
          </p:cNvSpPr>
          <p:nvPr>
            <p:ph type="title"/>
          </p:nvPr>
        </p:nvSpPr>
        <p:spPr/>
        <p:txBody>
          <a:bodyPr/>
          <a:lstStyle/>
          <a:p>
            <a:r>
              <a:rPr lang="en-US"/>
              <a:t>Facebook Own Posts Table | SR 1 - 10 of 26</a:t>
            </a:r>
          </a:p>
        </p:txBody>
      </p:sp>
      <p:graphicFrame>
        <p:nvGraphicFramePr>
          <p:cNvPr id="5" name="Table Placeholder 4">
            <a:extLst>
              <a:ext uri="{FF2B5EF4-FFF2-40B4-BE49-F238E27FC236}">
                <a16:creationId xmlns:a16="http://schemas.microsoft.com/office/drawing/2014/main" id="{AD1D0DCB-79DA-4E72-BC27-C539C7DE0FB4}"/>
              </a:ext>
            </a:extLst>
          </p:cNvPr>
          <p:cNvGraphicFramePr>
            <a:graphicFrameLocks noGrp="1"/>
          </p:cNvGraphicFramePr>
          <p:nvPr>
            <p:ph type="tbl" sz="quarter" idx="13"/>
            <p:extLst>
              <p:ext uri="{D42A27DB-BD31-4B8C-83A1-F6EECF244321}">
                <p14:modId xmlns:p14="http://schemas.microsoft.com/office/powerpoint/2010/main" val="1546469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3697575"/>
                    </a:ext>
                  </a:extLst>
                </a:gridCol>
                <a:gridCol w="987552">
                  <a:extLst>
                    <a:ext uri="{9D8B030D-6E8A-4147-A177-3AD203B41FA5}">
                      <a16:colId xmlns:a16="http://schemas.microsoft.com/office/drawing/2014/main" val="3386947115"/>
                    </a:ext>
                  </a:extLst>
                </a:gridCol>
                <a:gridCol w="658368">
                  <a:extLst>
                    <a:ext uri="{9D8B030D-6E8A-4147-A177-3AD203B41FA5}">
                      <a16:colId xmlns:a16="http://schemas.microsoft.com/office/drawing/2014/main" val="834997879"/>
                    </a:ext>
                  </a:extLst>
                </a:gridCol>
                <a:gridCol w="329184">
                  <a:extLst>
                    <a:ext uri="{9D8B030D-6E8A-4147-A177-3AD203B41FA5}">
                      <a16:colId xmlns:a16="http://schemas.microsoft.com/office/drawing/2014/main" val="121618910"/>
                    </a:ext>
                  </a:extLst>
                </a:gridCol>
                <a:gridCol w="329184">
                  <a:extLst>
                    <a:ext uri="{9D8B030D-6E8A-4147-A177-3AD203B41FA5}">
                      <a16:colId xmlns:a16="http://schemas.microsoft.com/office/drawing/2014/main" val="1530708291"/>
                    </a:ext>
                  </a:extLst>
                </a:gridCol>
                <a:gridCol w="329184">
                  <a:extLst>
                    <a:ext uri="{9D8B030D-6E8A-4147-A177-3AD203B41FA5}">
                      <a16:colId xmlns:a16="http://schemas.microsoft.com/office/drawing/2014/main" val="3743549634"/>
                    </a:ext>
                  </a:extLst>
                </a:gridCol>
                <a:gridCol w="329184">
                  <a:extLst>
                    <a:ext uri="{9D8B030D-6E8A-4147-A177-3AD203B41FA5}">
                      <a16:colId xmlns:a16="http://schemas.microsoft.com/office/drawing/2014/main" val="3029158699"/>
                    </a:ext>
                  </a:extLst>
                </a:gridCol>
                <a:gridCol w="329184">
                  <a:extLst>
                    <a:ext uri="{9D8B030D-6E8A-4147-A177-3AD203B41FA5}">
                      <a16:colId xmlns:a16="http://schemas.microsoft.com/office/drawing/2014/main" val="1366659106"/>
                    </a:ext>
                  </a:extLst>
                </a:gridCol>
                <a:gridCol w="329184">
                  <a:extLst>
                    <a:ext uri="{9D8B030D-6E8A-4147-A177-3AD203B41FA5}">
                      <a16:colId xmlns:a16="http://schemas.microsoft.com/office/drawing/2014/main" val="1418013245"/>
                    </a:ext>
                  </a:extLst>
                </a:gridCol>
                <a:gridCol w="329184">
                  <a:extLst>
                    <a:ext uri="{9D8B030D-6E8A-4147-A177-3AD203B41FA5}">
                      <a16:colId xmlns:a16="http://schemas.microsoft.com/office/drawing/2014/main" val="3043735333"/>
                    </a:ext>
                  </a:extLst>
                </a:gridCol>
                <a:gridCol w="329184">
                  <a:extLst>
                    <a:ext uri="{9D8B030D-6E8A-4147-A177-3AD203B41FA5}">
                      <a16:colId xmlns:a16="http://schemas.microsoft.com/office/drawing/2014/main" val="3069014077"/>
                    </a:ext>
                  </a:extLst>
                </a:gridCol>
                <a:gridCol w="329184">
                  <a:extLst>
                    <a:ext uri="{9D8B030D-6E8A-4147-A177-3AD203B41FA5}">
                      <a16:colId xmlns:a16="http://schemas.microsoft.com/office/drawing/2014/main" val="3337796488"/>
                    </a:ext>
                  </a:extLst>
                </a:gridCol>
                <a:gridCol w="329184">
                  <a:extLst>
                    <a:ext uri="{9D8B030D-6E8A-4147-A177-3AD203B41FA5}">
                      <a16:colId xmlns:a16="http://schemas.microsoft.com/office/drawing/2014/main" val="3052360600"/>
                    </a:ext>
                  </a:extLst>
                </a:gridCol>
                <a:gridCol w="329184">
                  <a:extLst>
                    <a:ext uri="{9D8B030D-6E8A-4147-A177-3AD203B41FA5}">
                      <a16:colId xmlns:a16="http://schemas.microsoft.com/office/drawing/2014/main" val="1030854760"/>
                    </a:ext>
                  </a:extLst>
                </a:gridCol>
                <a:gridCol w="329184">
                  <a:extLst>
                    <a:ext uri="{9D8B030D-6E8A-4147-A177-3AD203B41FA5}">
                      <a16:colId xmlns:a16="http://schemas.microsoft.com/office/drawing/2014/main" val="3510392867"/>
                    </a:ext>
                  </a:extLst>
                </a:gridCol>
                <a:gridCol w="329184">
                  <a:extLst>
                    <a:ext uri="{9D8B030D-6E8A-4147-A177-3AD203B41FA5}">
                      <a16:colId xmlns:a16="http://schemas.microsoft.com/office/drawing/2014/main" val="3072776592"/>
                    </a:ext>
                  </a:extLst>
                </a:gridCol>
                <a:gridCol w="329184">
                  <a:extLst>
                    <a:ext uri="{9D8B030D-6E8A-4147-A177-3AD203B41FA5}">
                      <a16:colId xmlns:a16="http://schemas.microsoft.com/office/drawing/2014/main" val="3916729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5840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 1 - 2020-06-29 19:30:13</a:t>
                      </a:r>
                      <a:r>
                        <a:rPr kumimoji="0" lang="en-US" sz="1000" b="0" i="0" u="none" strike="noStrike" kern="1200" cap="none" spc="0" normalizeH="0" baseline="0" noProof="0">
                          <a:ln>
                            <a:noFill/>
                          </a:ln>
                          <a:solidFill>
                            <a:prstClr val="black"/>
                          </a:solidFill>
                          <a:effectLst/>
                          <a:uLnTx/>
                          <a:uFillTx/>
                          <a:latin typeface="+mn-lt"/>
                          <a:ea typeface="+mn-ea"/>
                          <a:cs typeface="+mn-cs"/>
                        </a:rPr>
                        <a:t>
 1️⃣9️⃣↘️1️⃣6️⃣, 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30.06.2020 03:18:17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8903762"/>
                  </a:ext>
                </a:extLst>
              </a:tr>
            </a:tbl>
          </a:graphicData>
        </a:graphic>
      </p:graphicFrame>
      <p:sp>
        <p:nvSpPr>
          <p:cNvPr id="4" name="Text Placeholder 3">
            <a:extLst>
              <a:ext uri="{FF2B5EF4-FFF2-40B4-BE49-F238E27FC236}">
                <a16:creationId xmlns:a16="http://schemas.microsoft.com/office/drawing/2014/main" id="{2850C60E-2AC7-4A5B-8A85-2F46CA6511D5}"/>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824113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93BB-3282-40D8-B1D9-AA7F02CC8366}"/>
              </a:ext>
            </a:extLst>
          </p:cNvPr>
          <p:cNvSpPr>
            <a:spLocks noGrp="1"/>
          </p:cNvSpPr>
          <p:nvPr>
            <p:ph type="title"/>
          </p:nvPr>
        </p:nvSpPr>
        <p:spPr/>
        <p:txBody>
          <a:bodyPr/>
          <a:lstStyle/>
          <a:p>
            <a:r>
              <a:rPr lang="en-US"/>
              <a:t>Facebook Own Posts Table | SR 1 - 11 of 26</a:t>
            </a:r>
          </a:p>
        </p:txBody>
      </p:sp>
      <p:graphicFrame>
        <p:nvGraphicFramePr>
          <p:cNvPr id="5" name="Table Placeholder 4">
            <a:extLst>
              <a:ext uri="{FF2B5EF4-FFF2-40B4-BE49-F238E27FC236}">
                <a16:creationId xmlns:a16="http://schemas.microsoft.com/office/drawing/2014/main" id="{C9316D13-15AF-42A3-9807-5EA7C7226D00}"/>
              </a:ext>
            </a:extLst>
          </p:cNvPr>
          <p:cNvGraphicFramePr>
            <a:graphicFrameLocks noGrp="1"/>
          </p:cNvGraphicFramePr>
          <p:nvPr>
            <p:ph type="tbl" sz="quarter" idx="13"/>
            <p:extLst>
              <p:ext uri="{D42A27DB-BD31-4B8C-83A1-F6EECF244321}">
                <p14:modId xmlns:p14="http://schemas.microsoft.com/office/powerpoint/2010/main" val="3712218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99912986"/>
                    </a:ext>
                  </a:extLst>
                </a:gridCol>
                <a:gridCol w="987552">
                  <a:extLst>
                    <a:ext uri="{9D8B030D-6E8A-4147-A177-3AD203B41FA5}">
                      <a16:colId xmlns:a16="http://schemas.microsoft.com/office/drawing/2014/main" val="1185177476"/>
                    </a:ext>
                  </a:extLst>
                </a:gridCol>
                <a:gridCol w="658368">
                  <a:extLst>
                    <a:ext uri="{9D8B030D-6E8A-4147-A177-3AD203B41FA5}">
                      <a16:colId xmlns:a16="http://schemas.microsoft.com/office/drawing/2014/main" val="122924927"/>
                    </a:ext>
                  </a:extLst>
                </a:gridCol>
                <a:gridCol w="329184">
                  <a:extLst>
                    <a:ext uri="{9D8B030D-6E8A-4147-A177-3AD203B41FA5}">
                      <a16:colId xmlns:a16="http://schemas.microsoft.com/office/drawing/2014/main" val="1819335208"/>
                    </a:ext>
                  </a:extLst>
                </a:gridCol>
                <a:gridCol w="329184">
                  <a:extLst>
                    <a:ext uri="{9D8B030D-6E8A-4147-A177-3AD203B41FA5}">
                      <a16:colId xmlns:a16="http://schemas.microsoft.com/office/drawing/2014/main" val="808971762"/>
                    </a:ext>
                  </a:extLst>
                </a:gridCol>
                <a:gridCol w="329184">
                  <a:extLst>
                    <a:ext uri="{9D8B030D-6E8A-4147-A177-3AD203B41FA5}">
                      <a16:colId xmlns:a16="http://schemas.microsoft.com/office/drawing/2014/main" val="3925641177"/>
                    </a:ext>
                  </a:extLst>
                </a:gridCol>
                <a:gridCol w="329184">
                  <a:extLst>
                    <a:ext uri="{9D8B030D-6E8A-4147-A177-3AD203B41FA5}">
                      <a16:colId xmlns:a16="http://schemas.microsoft.com/office/drawing/2014/main" val="1094591587"/>
                    </a:ext>
                  </a:extLst>
                </a:gridCol>
                <a:gridCol w="329184">
                  <a:extLst>
                    <a:ext uri="{9D8B030D-6E8A-4147-A177-3AD203B41FA5}">
                      <a16:colId xmlns:a16="http://schemas.microsoft.com/office/drawing/2014/main" val="2760505577"/>
                    </a:ext>
                  </a:extLst>
                </a:gridCol>
                <a:gridCol w="329184">
                  <a:extLst>
                    <a:ext uri="{9D8B030D-6E8A-4147-A177-3AD203B41FA5}">
                      <a16:colId xmlns:a16="http://schemas.microsoft.com/office/drawing/2014/main" val="185568245"/>
                    </a:ext>
                  </a:extLst>
                </a:gridCol>
                <a:gridCol w="329184">
                  <a:extLst>
                    <a:ext uri="{9D8B030D-6E8A-4147-A177-3AD203B41FA5}">
                      <a16:colId xmlns:a16="http://schemas.microsoft.com/office/drawing/2014/main" val="1997921341"/>
                    </a:ext>
                  </a:extLst>
                </a:gridCol>
                <a:gridCol w="329184">
                  <a:extLst>
                    <a:ext uri="{9D8B030D-6E8A-4147-A177-3AD203B41FA5}">
                      <a16:colId xmlns:a16="http://schemas.microsoft.com/office/drawing/2014/main" val="3068930911"/>
                    </a:ext>
                  </a:extLst>
                </a:gridCol>
                <a:gridCol w="329184">
                  <a:extLst>
                    <a:ext uri="{9D8B030D-6E8A-4147-A177-3AD203B41FA5}">
                      <a16:colId xmlns:a16="http://schemas.microsoft.com/office/drawing/2014/main" val="3678375000"/>
                    </a:ext>
                  </a:extLst>
                </a:gridCol>
                <a:gridCol w="329184">
                  <a:extLst>
                    <a:ext uri="{9D8B030D-6E8A-4147-A177-3AD203B41FA5}">
                      <a16:colId xmlns:a16="http://schemas.microsoft.com/office/drawing/2014/main" val="2628962567"/>
                    </a:ext>
                  </a:extLst>
                </a:gridCol>
                <a:gridCol w="329184">
                  <a:extLst>
                    <a:ext uri="{9D8B030D-6E8A-4147-A177-3AD203B41FA5}">
                      <a16:colId xmlns:a16="http://schemas.microsoft.com/office/drawing/2014/main" val="2285534777"/>
                    </a:ext>
                  </a:extLst>
                </a:gridCol>
                <a:gridCol w="329184">
                  <a:extLst>
                    <a:ext uri="{9D8B030D-6E8A-4147-A177-3AD203B41FA5}">
                      <a16:colId xmlns:a16="http://schemas.microsoft.com/office/drawing/2014/main" val="2439297876"/>
                    </a:ext>
                  </a:extLst>
                </a:gridCol>
                <a:gridCol w="329184">
                  <a:extLst>
                    <a:ext uri="{9D8B030D-6E8A-4147-A177-3AD203B41FA5}">
                      <a16:colId xmlns:a16="http://schemas.microsoft.com/office/drawing/2014/main" val="4012676634"/>
                    </a:ext>
                  </a:extLst>
                </a:gridCol>
                <a:gridCol w="329184">
                  <a:extLst>
                    <a:ext uri="{9D8B030D-6E8A-4147-A177-3AD203B41FA5}">
                      <a16:colId xmlns:a16="http://schemas.microsoft.com/office/drawing/2014/main" val="1895116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3041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 1 - 2020-06-28 19:30:00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https://scontent-iad3-1.xx.fbcdn.net/v/t1.0-9/p720x720/73297029_4643334829025315_2825665877549981462_o.jpg?_nc_cat=102&amp;_nc_sid=8024bb&amp;_nc_ohc=JPnug5VktmUAX8OsMUT&amp;_nc_ht=scontent-iad3-1.xx&amp;_nc_tp=6&amp;oh=c5ca073f31197703ea73e6c7031feb08&amp;oe=5F218BB5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03:14:25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73050385"/>
                  </a:ext>
                </a:extLst>
              </a:tr>
            </a:tbl>
          </a:graphicData>
        </a:graphic>
      </p:graphicFrame>
      <p:sp>
        <p:nvSpPr>
          <p:cNvPr id="4" name="Text Placeholder 3">
            <a:extLst>
              <a:ext uri="{FF2B5EF4-FFF2-40B4-BE49-F238E27FC236}">
                <a16:creationId xmlns:a16="http://schemas.microsoft.com/office/drawing/2014/main" id="{3C90E480-CB89-4815-90B1-DA535D20A54C}"/>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2855281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35F8B-AF5C-4D2E-8E22-BAC2042E88A5}"/>
              </a:ext>
            </a:extLst>
          </p:cNvPr>
          <p:cNvSpPr>
            <a:spLocks noGrp="1"/>
          </p:cNvSpPr>
          <p:nvPr>
            <p:ph type="title"/>
          </p:nvPr>
        </p:nvSpPr>
        <p:spPr/>
        <p:txBody>
          <a:bodyPr/>
          <a:lstStyle/>
          <a:p>
            <a:r>
              <a:rPr lang="en-US"/>
              <a:t>Facebook Own Posts Table | SR 1 - 12 of 26</a:t>
            </a:r>
          </a:p>
        </p:txBody>
      </p:sp>
      <p:graphicFrame>
        <p:nvGraphicFramePr>
          <p:cNvPr id="5" name="Table Placeholder 4">
            <a:extLst>
              <a:ext uri="{FF2B5EF4-FFF2-40B4-BE49-F238E27FC236}">
                <a16:creationId xmlns:a16="http://schemas.microsoft.com/office/drawing/2014/main" id="{0F4DFB4F-AB2A-49DF-AE03-BE9BB418F152}"/>
              </a:ext>
            </a:extLst>
          </p:cNvPr>
          <p:cNvGraphicFramePr>
            <a:graphicFrameLocks noGrp="1"/>
          </p:cNvGraphicFramePr>
          <p:nvPr>
            <p:ph type="tbl" sz="quarter" idx="13"/>
            <p:extLst>
              <p:ext uri="{D42A27DB-BD31-4B8C-83A1-F6EECF244321}">
                <p14:modId xmlns:p14="http://schemas.microsoft.com/office/powerpoint/2010/main" val="4278431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56377006"/>
                    </a:ext>
                  </a:extLst>
                </a:gridCol>
                <a:gridCol w="987552">
                  <a:extLst>
                    <a:ext uri="{9D8B030D-6E8A-4147-A177-3AD203B41FA5}">
                      <a16:colId xmlns:a16="http://schemas.microsoft.com/office/drawing/2014/main" val="3762875993"/>
                    </a:ext>
                  </a:extLst>
                </a:gridCol>
                <a:gridCol w="658368">
                  <a:extLst>
                    <a:ext uri="{9D8B030D-6E8A-4147-A177-3AD203B41FA5}">
                      <a16:colId xmlns:a16="http://schemas.microsoft.com/office/drawing/2014/main" val="4186253891"/>
                    </a:ext>
                  </a:extLst>
                </a:gridCol>
                <a:gridCol w="329184">
                  <a:extLst>
                    <a:ext uri="{9D8B030D-6E8A-4147-A177-3AD203B41FA5}">
                      <a16:colId xmlns:a16="http://schemas.microsoft.com/office/drawing/2014/main" val="1739975516"/>
                    </a:ext>
                  </a:extLst>
                </a:gridCol>
                <a:gridCol w="329184">
                  <a:extLst>
                    <a:ext uri="{9D8B030D-6E8A-4147-A177-3AD203B41FA5}">
                      <a16:colId xmlns:a16="http://schemas.microsoft.com/office/drawing/2014/main" val="1939303057"/>
                    </a:ext>
                  </a:extLst>
                </a:gridCol>
                <a:gridCol w="329184">
                  <a:extLst>
                    <a:ext uri="{9D8B030D-6E8A-4147-A177-3AD203B41FA5}">
                      <a16:colId xmlns:a16="http://schemas.microsoft.com/office/drawing/2014/main" val="4056555988"/>
                    </a:ext>
                  </a:extLst>
                </a:gridCol>
                <a:gridCol w="329184">
                  <a:extLst>
                    <a:ext uri="{9D8B030D-6E8A-4147-A177-3AD203B41FA5}">
                      <a16:colId xmlns:a16="http://schemas.microsoft.com/office/drawing/2014/main" val="293992560"/>
                    </a:ext>
                  </a:extLst>
                </a:gridCol>
                <a:gridCol w="329184">
                  <a:extLst>
                    <a:ext uri="{9D8B030D-6E8A-4147-A177-3AD203B41FA5}">
                      <a16:colId xmlns:a16="http://schemas.microsoft.com/office/drawing/2014/main" val="1147488231"/>
                    </a:ext>
                  </a:extLst>
                </a:gridCol>
                <a:gridCol w="329184">
                  <a:extLst>
                    <a:ext uri="{9D8B030D-6E8A-4147-A177-3AD203B41FA5}">
                      <a16:colId xmlns:a16="http://schemas.microsoft.com/office/drawing/2014/main" val="518342618"/>
                    </a:ext>
                  </a:extLst>
                </a:gridCol>
                <a:gridCol w="329184">
                  <a:extLst>
                    <a:ext uri="{9D8B030D-6E8A-4147-A177-3AD203B41FA5}">
                      <a16:colId xmlns:a16="http://schemas.microsoft.com/office/drawing/2014/main" val="449877740"/>
                    </a:ext>
                  </a:extLst>
                </a:gridCol>
                <a:gridCol w="329184">
                  <a:extLst>
                    <a:ext uri="{9D8B030D-6E8A-4147-A177-3AD203B41FA5}">
                      <a16:colId xmlns:a16="http://schemas.microsoft.com/office/drawing/2014/main" val="3905773904"/>
                    </a:ext>
                  </a:extLst>
                </a:gridCol>
                <a:gridCol w="329184">
                  <a:extLst>
                    <a:ext uri="{9D8B030D-6E8A-4147-A177-3AD203B41FA5}">
                      <a16:colId xmlns:a16="http://schemas.microsoft.com/office/drawing/2014/main" val="4238855659"/>
                    </a:ext>
                  </a:extLst>
                </a:gridCol>
                <a:gridCol w="329184">
                  <a:extLst>
                    <a:ext uri="{9D8B030D-6E8A-4147-A177-3AD203B41FA5}">
                      <a16:colId xmlns:a16="http://schemas.microsoft.com/office/drawing/2014/main" val="1216072485"/>
                    </a:ext>
                  </a:extLst>
                </a:gridCol>
                <a:gridCol w="329184">
                  <a:extLst>
                    <a:ext uri="{9D8B030D-6E8A-4147-A177-3AD203B41FA5}">
                      <a16:colId xmlns:a16="http://schemas.microsoft.com/office/drawing/2014/main" val="2956221371"/>
                    </a:ext>
                  </a:extLst>
                </a:gridCol>
                <a:gridCol w="329184">
                  <a:extLst>
                    <a:ext uri="{9D8B030D-6E8A-4147-A177-3AD203B41FA5}">
                      <a16:colId xmlns:a16="http://schemas.microsoft.com/office/drawing/2014/main" val="1208982345"/>
                    </a:ext>
                  </a:extLst>
                </a:gridCol>
                <a:gridCol w="329184">
                  <a:extLst>
                    <a:ext uri="{9D8B030D-6E8A-4147-A177-3AD203B41FA5}">
                      <a16:colId xmlns:a16="http://schemas.microsoft.com/office/drawing/2014/main" val="1647829975"/>
                    </a:ext>
                  </a:extLst>
                </a:gridCol>
                <a:gridCol w="329184">
                  <a:extLst>
                    <a:ext uri="{9D8B030D-6E8A-4147-A177-3AD203B41FA5}">
                      <a16:colId xmlns:a16="http://schemas.microsoft.com/office/drawing/2014/main" val="2178341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9508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1 - 2020-06-27 19:30:00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106493137_4643327065692758_7187251851382066912_o.png?_nc_cat=101&amp;_nc_sid=8024bb&amp;_nc_oc=AQmlPx1GHJlyvdu8gBDklxd7xvWHFAuc1jcQPVBSyk-pFuEYoOk3u89_BHgChBst_a4&amp;_nc_ht=scontent-iad3-1.xx&amp;oh=4516deb35b42619cf3032b4003e08783&amp;oe=5F252797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03.07.2020 03:15:16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1741424"/>
                  </a:ext>
                </a:extLst>
              </a:tr>
            </a:tbl>
          </a:graphicData>
        </a:graphic>
      </p:graphicFrame>
      <p:sp>
        <p:nvSpPr>
          <p:cNvPr id="4" name="Text Placeholder 3">
            <a:extLst>
              <a:ext uri="{FF2B5EF4-FFF2-40B4-BE49-F238E27FC236}">
                <a16:creationId xmlns:a16="http://schemas.microsoft.com/office/drawing/2014/main" id="{750FE51E-A4C8-4E17-BE0D-C72BEFE47311}"/>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637157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E7B39-E586-4320-88E7-8ACB605D0BA2}"/>
              </a:ext>
            </a:extLst>
          </p:cNvPr>
          <p:cNvSpPr>
            <a:spLocks noGrp="1"/>
          </p:cNvSpPr>
          <p:nvPr>
            <p:ph type="title"/>
          </p:nvPr>
        </p:nvSpPr>
        <p:spPr/>
        <p:txBody>
          <a:bodyPr/>
          <a:lstStyle/>
          <a:p>
            <a:r>
              <a:rPr lang="en-US"/>
              <a:t>Facebook Own Posts Table | SR 1 - 13 of 26</a:t>
            </a:r>
          </a:p>
        </p:txBody>
      </p:sp>
      <p:graphicFrame>
        <p:nvGraphicFramePr>
          <p:cNvPr id="5" name="Table Placeholder 4">
            <a:extLst>
              <a:ext uri="{FF2B5EF4-FFF2-40B4-BE49-F238E27FC236}">
                <a16:creationId xmlns:a16="http://schemas.microsoft.com/office/drawing/2014/main" id="{65C02F48-B5C1-434F-9D12-AA02A6368308}"/>
              </a:ext>
            </a:extLst>
          </p:cNvPr>
          <p:cNvGraphicFramePr>
            <a:graphicFrameLocks noGrp="1"/>
          </p:cNvGraphicFramePr>
          <p:nvPr>
            <p:ph type="tbl" sz="quarter" idx="13"/>
            <p:extLst>
              <p:ext uri="{D42A27DB-BD31-4B8C-83A1-F6EECF244321}">
                <p14:modId xmlns:p14="http://schemas.microsoft.com/office/powerpoint/2010/main" val="2785036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55381111"/>
                    </a:ext>
                  </a:extLst>
                </a:gridCol>
                <a:gridCol w="987552">
                  <a:extLst>
                    <a:ext uri="{9D8B030D-6E8A-4147-A177-3AD203B41FA5}">
                      <a16:colId xmlns:a16="http://schemas.microsoft.com/office/drawing/2014/main" val="1320848396"/>
                    </a:ext>
                  </a:extLst>
                </a:gridCol>
                <a:gridCol w="658368">
                  <a:extLst>
                    <a:ext uri="{9D8B030D-6E8A-4147-A177-3AD203B41FA5}">
                      <a16:colId xmlns:a16="http://schemas.microsoft.com/office/drawing/2014/main" val="605975993"/>
                    </a:ext>
                  </a:extLst>
                </a:gridCol>
                <a:gridCol w="329184">
                  <a:extLst>
                    <a:ext uri="{9D8B030D-6E8A-4147-A177-3AD203B41FA5}">
                      <a16:colId xmlns:a16="http://schemas.microsoft.com/office/drawing/2014/main" val="3123002477"/>
                    </a:ext>
                  </a:extLst>
                </a:gridCol>
                <a:gridCol w="329184">
                  <a:extLst>
                    <a:ext uri="{9D8B030D-6E8A-4147-A177-3AD203B41FA5}">
                      <a16:colId xmlns:a16="http://schemas.microsoft.com/office/drawing/2014/main" val="2026515829"/>
                    </a:ext>
                  </a:extLst>
                </a:gridCol>
                <a:gridCol w="329184">
                  <a:extLst>
                    <a:ext uri="{9D8B030D-6E8A-4147-A177-3AD203B41FA5}">
                      <a16:colId xmlns:a16="http://schemas.microsoft.com/office/drawing/2014/main" val="3110808573"/>
                    </a:ext>
                  </a:extLst>
                </a:gridCol>
                <a:gridCol w="329184">
                  <a:extLst>
                    <a:ext uri="{9D8B030D-6E8A-4147-A177-3AD203B41FA5}">
                      <a16:colId xmlns:a16="http://schemas.microsoft.com/office/drawing/2014/main" val="1865581077"/>
                    </a:ext>
                  </a:extLst>
                </a:gridCol>
                <a:gridCol w="329184">
                  <a:extLst>
                    <a:ext uri="{9D8B030D-6E8A-4147-A177-3AD203B41FA5}">
                      <a16:colId xmlns:a16="http://schemas.microsoft.com/office/drawing/2014/main" val="1015825739"/>
                    </a:ext>
                  </a:extLst>
                </a:gridCol>
                <a:gridCol w="329184">
                  <a:extLst>
                    <a:ext uri="{9D8B030D-6E8A-4147-A177-3AD203B41FA5}">
                      <a16:colId xmlns:a16="http://schemas.microsoft.com/office/drawing/2014/main" val="4135725346"/>
                    </a:ext>
                  </a:extLst>
                </a:gridCol>
                <a:gridCol w="329184">
                  <a:extLst>
                    <a:ext uri="{9D8B030D-6E8A-4147-A177-3AD203B41FA5}">
                      <a16:colId xmlns:a16="http://schemas.microsoft.com/office/drawing/2014/main" val="467757806"/>
                    </a:ext>
                  </a:extLst>
                </a:gridCol>
                <a:gridCol w="329184">
                  <a:extLst>
                    <a:ext uri="{9D8B030D-6E8A-4147-A177-3AD203B41FA5}">
                      <a16:colId xmlns:a16="http://schemas.microsoft.com/office/drawing/2014/main" val="2639574642"/>
                    </a:ext>
                  </a:extLst>
                </a:gridCol>
                <a:gridCol w="329184">
                  <a:extLst>
                    <a:ext uri="{9D8B030D-6E8A-4147-A177-3AD203B41FA5}">
                      <a16:colId xmlns:a16="http://schemas.microsoft.com/office/drawing/2014/main" val="1475636943"/>
                    </a:ext>
                  </a:extLst>
                </a:gridCol>
                <a:gridCol w="329184">
                  <a:extLst>
                    <a:ext uri="{9D8B030D-6E8A-4147-A177-3AD203B41FA5}">
                      <a16:colId xmlns:a16="http://schemas.microsoft.com/office/drawing/2014/main" val="1598895880"/>
                    </a:ext>
                  </a:extLst>
                </a:gridCol>
                <a:gridCol w="329184">
                  <a:extLst>
                    <a:ext uri="{9D8B030D-6E8A-4147-A177-3AD203B41FA5}">
                      <a16:colId xmlns:a16="http://schemas.microsoft.com/office/drawing/2014/main" val="4236575368"/>
                    </a:ext>
                  </a:extLst>
                </a:gridCol>
                <a:gridCol w="329184">
                  <a:extLst>
                    <a:ext uri="{9D8B030D-6E8A-4147-A177-3AD203B41FA5}">
                      <a16:colId xmlns:a16="http://schemas.microsoft.com/office/drawing/2014/main" val="500159672"/>
                    </a:ext>
                  </a:extLst>
                </a:gridCol>
                <a:gridCol w="329184">
                  <a:extLst>
                    <a:ext uri="{9D8B030D-6E8A-4147-A177-3AD203B41FA5}">
                      <a16:colId xmlns:a16="http://schemas.microsoft.com/office/drawing/2014/main" val="499577118"/>
                    </a:ext>
                  </a:extLst>
                </a:gridCol>
                <a:gridCol w="329184">
                  <a:extLst>
                    <a:ext uri="{9D8B030D-6E8A-4147-A177-3AD203B41FA5}">
                      <a16:colId xmlns:a16="http://schemas.microsoft.com/office/drawing/2014/main" val="3635182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0650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1 - 2020-06-26 16:46:45</a:t>
                      </a:r>
                      <a:r>
                        <a:rPr kumimoji="0" lang="de-DE" sz="1000" b="0" i="0" u="none" strike="noStrike" kern="1200" cap="none" spc="0" normalizeH="0" baseline="0" noProof="0">
                          <a:ln>
                            <a:noFill/>
                          </a:ln>
                          <a:solidFill>
                            <a:prstClr val="black"/>
                          </a:solidFill>
                          <a:effectLst/>
                          <a:uLnTx/>
                          <a:uFillTx/>
                          <a:latin typeface="+mn-lt"/>
                          <a:ea typeface="+mn-ea"/>
                          <a:cs typeface="+mn-cs"/>
                        </a:rPr>
                        <a:t>
 Der Neunkircher Gasometer wurde erfolgreich gesprengt. Auf dem Gelände soll nun ein neuer Globus-Markt entstehen.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https://scontent-iad3-1.xx.fbcdn.net/v/t15.5256-10/p720x720/106338338_277082633727794_968602035620031599_n.jpg?_nc_cat=111&amp;_nc_sid=ad6a45&amp;_nc_ohc=Znv7CC3jXNcAX_xdtTp&amp;_nc_ht=scontent-iad3-1.xx&amp;oh=c29b4f641b781aaca6fbb836e165ccef&amp;oe=5F30044A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11.07.2020 15:16:41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08291130"/>
                  </a:ext>
                </a:extLst>
              </a:tr>
            </a:tbl>
          </a:graphicData>
        </a:graphic>
      </p:graphicFrame>
      <p:sp>
        <p:nvSpPr>
          <p:cNvPr id="4" name="Text Placeholder 3">
            <a:extLst>
              <a:ext uri="{FF2B5EF4-FFF2-40B4-BE49-F238E27FC236}">
                <a16:creationId xmlns:a16="http://schemas.microsoft.com/office/drawing/2014/main" id="{D0F453DE-4078-4987-AAD9-FDA1A780E6BC}"/>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342433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B8A9A-C645-4F27-A938-125BA4DB9825}"/>
              </a:ext>
            </a:extLst>
          </p:cNvPr>
          <p:cNvSpPr>
            <a:spLocks noGrp="1"/>
          </p:cNvSpPr>
          <p:nvPr>
            <p:ph type="title"/>
          </p:nvPr>
        </p:nvSpPr>
        <p:spPr/>
        <p:txBody>
          <a:bodyPr/>
          <a:lstStyle/>
          <a:p>
            <a:r>
              <a:rPr lang="en-US"/>
              <a:t>Facebook Own Posts Table | SR 1 - 14 of 26</a:t>
            </a:r>
          </a:p>
        </p:txBody>
      </p:sp>
      <p:graphicFrame>
        <p:nvGraphicFramePr>
          <p:cNvPr id="5" name="Table Placeholder 4">
            <a:extLst>
              <a:ext uri="{FF2B5EF4-FFF2-40B4-BE49-F238E27FC236}">
                <a16:creationId xmlns:a16="http://schemas.microsoft.com/office/drawing/2014/main" id="{9C813DF1-8FE2-445B-942D-4F80FF8A7419}"/>
              </a:ext>
            </a:extLst>
          </p:cNvPr>
          <p:cNvGraphicFramePr>
            <a:graphicFrameLocks noGrp="1"/>
          </p:cNvGraphicFramePr>
          <p:nvPr>
            <p:ph type="tbl" sz="quarter" idx="13"/>
            <p:extLst>
              <p:ext uri="{D42A27DB-BD31-4B8C-83A1-F6EECF244321}">
                <p14:modId xmlns:p14="http://schemas.microsoft.com/office/powerpoint/2010/main" val="337742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49555270"/>
                    </a:ext>
                  </a:extLst>
                </a:gridCol>
                <a:gridCol w="987552">
                  <a:extLst>
                    <a:ext uri="{9D8B030D-6E8A-4147-A177-3AD203B41FA5}">
                      <a16:colId xmlns:a16="http://schemas.microsoft.com/office/drawing/2014/main" val="1011425891"/>
                    </a:ext>
                  </a:extLst>
                </a:gridCol>
                <a:gridCol w="658368">
                  <a:extLst>
                    <a:ext uri="{9D8B030D-6E8A-4147-A177-3AD203B41FA5}">
                      <a16:colId xmlns:a16="http://schemas.microsoft.com/office/drawing/2014/main" val="3242011511"/>
                    </a:ext>
                  </a:extLst>
                </a:gridCol>
                <a:gridCol w="329184">
                  <a:extLst>
                    <a:ext uri="{9D8B030D-6E8A-4147-A177-3AD203B41FA5}">
                      <a16:colId xmlns:a16="http://schemas.microsoft.com/office/drawing/2014/main" val="910624695"/>
                    </a:ext>
                  </a:extLst>
                </a:gridCol>
                <a:gridCol w="329184">
                  <a:extLst>
                    <a:ext uri="{9D8B030D-6E8A-4147-A177-3AD203B41FA5}">
                      <a16:colId xmlns:a16="http://schemas.microsoft.com/office/drawing/2014/main" val="2426631675"/>
                    </a:ext>
                  </a:extLst>
                </a:gridCol>
                <a:gridCol w="329184">
                  <a:extLst>
                    <a:ext uri="{9D8B030D-6E8A-4147-A177-3AD203B41FA5}">
                      <a16:colId xmlns:a16="http://schemas.microsoft.com/office/drawing/2014/main" val="2760097467"/>
                    </a:ext>
                  </a:extLst>
                </a:gridCol>
                <a:gridCol w="329184">
                  <a:extLst>
                    <a:ext uri="{9D8B030D-6E8A-4147-A177-3AD203B41FA5}">
                      <a16:colId xmlns:a16="http://schemas.microsoft.com/office/drawing/2014/main" val="3284701658"/>
                    </a:ext>
                  </a:extLst>
                </a:gridCol>
                <a:gridCol w="329184">
                  <a:extLst>
                    <a:ext uri="{9D8B030D-6E8A-4147-A177-3AD203B41FA5}">
                      <a16:colId xmlns:a16="http://schemas.microsoft.com/office/drawing/2014/main" val="965212261"/>
                    </a:ext>
                  </a:extLst>
                </a:gridCol>
                <a:gridCol w="329184">
                  <a:extLst>
                    <a:ext uri="{9D8B030D-6E8A-4147-A177-3AD203B41FA5}">
                      <a16:colId xmlns:a16="http://schemas.microsoft.com/office/drawing/2014/main" val="1028507630"/>
                    </a:ext>
                  </a:extLst>
                </a:gridCol>
                <a:gridCol w="329184">
                  <a:extLst>
                    <a:ext uri="{9D8B030D-6E8A-4147-A177-3AD203B41FA5}">
                      <a16:colId xmlns:a16="http://schemas.microsoft.com/office/drawing/2014/main" val="1835466440"/>
                    </a:ext>
                  </a:extLst>
                </a:gridCol>
                <a:gridCol w="329184">
                  <a:extLst>
                    <a:ext uri="{9D8B030D-6E8A-4147-A177-3AD203B41FA5}">
                      <a16:colId xmlns:a16="http://schemas.microsoft.com/office/drawing/2014/main" val="1706486706"/>
                    </a:ext>
                  </a:extLst>
                </a:gridCol>
                <a:gridCol w="329184">
                  <a:extLst>
                    <a:ext uri="{9D8B030D-6E8A-4147-A177-3AD203B41FA5}">
                      <a16:colId xmlns:a16="http://schemas.microsoft.com/office/drawing/2014/main" val="3397665964"/>
                    </a:ext>
                  </a:extLst>
                </a:gridCol>
                <a:gridCol w="329184">
                  <a:extLst>
                    <a:ext uri="{9D8B030D-6E8A-4147-A177-3AD203B41FA5}">
                      <a16:colId xmlns:a16="http://schemas.microsoft.com/office/drawing/2014/main" val="4075308670"/>
                    </a:ext>
                  </a:extLst>
                </a:gridCol>
                <a:gridCol w="329184">
                  <a:extLst>
                    <a:ext uri="{9D8B030D-6E8A-4147-A177-3AD203B41FA5}">
                      <a16:colId xmlns:a16="http://schemas.microsoft.com/office/drawing/2014/main" val="2953586119"/>
                    </a:ext>
                  </a:extLst>
                </a:gridCol>
                <a:gridCol w="329184">
                  <a:extLst>
                    <a:ext uri="{9D8B030D-6E8A-4147-A177-3AD203B41FA5}">
                      <a16:colId xmlns:a16="http://schemas.microsoft.com/office/drawing/2014/main" val="3721550402"/>
                    </a:ext>
                  </a:extLst>
                </a:gridCol>
                <a:gridCol w="329184">
                  <a:extLst>
                    <a:ext uri="{9D8B030D-6E8A-4147-A177-3AD203B41FA5}">
                      <a16:colId xmlns:a16="http://schemas.microsoft.com/office/drawing/2014/main" val="2250911642"/>
                    </a:ext>
                  </a:extLst>
                </a:gridCol>
                <a:gridCol w="329184">
                  <a:extLst>
                    <a:ext uri="{9D8B030D-6E8A-4147-A177-3AD203B41FA5}">
                      <a16:colId xmlns:a16="http://schemas.microsoft.com/office/drawing/2014/main" val="385086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734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1 - 2020-06-25 15:42:17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105918519_3584740294873773_3132369239392319265_o.jpg?_nc_cat=104&amp;_nc_sid=8024bb&amp;_nc_oc=AQkSAjm4IsXSILZbgf9BpL12paE6jf7D5NBoFKLzb_GcJWFhw6DMwkWhYqUlKHnOg9s&amp;_nc_ht=scontent-iad3-1.xx&amp;_nc_tp=7&amp;oh=5475ef306a77c6611843a10ec578fa45&amp;oe=5F1CF6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28.06.2020 15:17:25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50510891"/>
                  </a:ext>
                </a:extLst>
              </a:tr>
            </a:tbl>
          </a:graphicData>
        </a:graphic>
      </p:graphicFrame>
      <p:sp>
        <p:nvSpPr>
          <p:cNvPr id="4" name="Text Placeholder 3">
            <a:extLst>
              <a:ext uri="{FF2B5EF4-FFF2-40B4-BE49-F238E27FC236}">
                <a16:creationId xmlns:a16="http://schemas.microsoft.com/office/drawing/2014/main" id="{C6549504-D17F-4FE5-B6E0-9B9E1C645103}"/>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022978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B8307-C16D-429C-AA26-32A51F8C13D2}"/>
              </a:ext>
            </a:extLst>
          </p:cNvPr>
          <p:cNvSpPr>
            <a:spLocks noGrp="1"/>
          </p:cNvSpPr>
          <p:nvPr>
            <p:ph type="title"/>
          </p:nvPr>
        </p:nvSpPr>
        <p:spPr/>
        <p:txBody>
          <a:bodyPr/>
          <a:lstStyle/>
          <a:p>
            <a:r>
              <a:rPr lang="en-US"/>
              <a:t>Facebook Own Posts Table | SR 1 - 15 of 26</a:t>
            </a:r>
          </a:p>
        </p:txBody>
      </p:sp>
      <p:graphicFrame>
        <p:nvGraphicFramePr>
          <p:cNvPr id="5" name="Table Placeholder 4">
            <a:extLst>
              <a:ext uri="{FF2B5EF4-FFF2-40B4-BE49-F238E27FC236}">
                <a16:creationId xmlns:a16="http://schemas.microsoft.com/office/drawing/2014/main" id="{33D9D7BE-A7F5-4819-B575-D676B51F81AA}"/>
              </a:ext>
            </a:extLst>
          </p:cNvPr>
          <p:cNvGraphicFramePr>
            <a:graphicFrameLocks noGrp="1"/>
          </p:cNvGraphicFramePr>
          <p:nvPr>
            <p:ph type="tbl" sz="quarter" idx="13"/>
            <p:extLst>
              <p:ext uri="{D42A27DB-BD31-4B8C-83A1-F6EECF244321}">
                <p14:modId xmlns:p14="http://schemas.microsoft.com/office/powerpoint/2010/main" val="733313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59998336"/>
                    </a:ext>
                  </a:extLst>
                </a:gridCol>
                <a:gridCol w="987552">
                  <a:extLst>
                    <a:ext uri="{9D8B030D-6E8A-4147-A177-3AD203B41FA5}">
                      <a16:colId xmlns:a16="http://schemas.microsoft.com/office/drawing/2014/main" val="3333669987"/>
                    </a:ext>
                  </a:extLst>
                </a:gridCol>
                <a:gridCol w="658368">
                  <a:extLst>
                    <a:ext uri="{9D8B030D-6E8A-4147-A177-3AD203B41FA5}">
                      <a16:colId xmlns:a16="http://schemas.microsoft.com/office/drawing/2014/main" val="3939206037"/>
                    </a:ext>
                  </a:extLst>
                </a:gridCol>
                <a:gridCol w="329184">
                  <a:extLst>
                    <a:ext uri="{9D8B030D-6E8A-4147-A177-3AD203B41FA5}">
                      <a16:colId xmlns:a16="http://schemas.microsoft.com/office/drawing/2014/main" val="1683087684"/>
                    </a:ext>
                  </a:extLst>
                </a:gridCol>
                <a:gridCol w="329184">
                  <a:extLst>
                    <a:ext uri="{9D8B030D-6E8A-4147-A177-3AD203B41FA5}">
                      <a16:colId xmlns:a16="http://schemas.microsoft.com/office/drawing/2014/main" val="3952140945"/>
                    </a:ext>
                  </a:extLst>
                </a:gridCol>
                <a:gridCol w="329184">
                  <a:extLst>
                    <a:ext uri="{9D8B030D-6E8A-4147-A177-3AD203B41FA5}">
                      <a16:colId xmlns:a16="http://schemas.microsoft.com/office/drawing/2014/main" val="2930284316"/>
                    </a:ext>
                  </a:extLst>
                </a:gridCol>
                <a:gridCol w="329184">
                  <a:extLst>
                    <a:ext uri="{9D8B030D-6E8A-4147-A177-3AD203B41FA5}">
                      <a16:colId xmlns:a16="http://schemas.microsoft.com/office/drawing/2014/main" val="2688005398"/>
                    </a:ext>
                  </a:extLst>
                </a:gridCol>
                <a:gridCol w="329184">
                  <a:extLst>
                    <a:ext uri="{9D8B030D-6E8A-4147-A177-3AD203B41FA5}">
                      <a16:colId xmlns:a16="http://schemas.microsoft.com/office/drawing/2014/main" val="3720905754"/>
                    </a:ext>
                  </a:extLst>
                </a:gridCol>
                <a:gridCol w="329184">
                  <a:extLst>
                    <a:ext uri="{9D8B030D-6E8A-4147-A177-3AD203B41FA5}">
                      <a16:colId xmlns:a16="http://schemas.microsoft.com/office/drawing/2014/main" val="3011060134"/>
                    </a:ext>
                  </a:extLst>
                </a:gridCol>
                <a:gridCol w="329184">
                  <a:extLst>
                    <a:ext uri="{9D8B030D-6E8A-4147-A177-3AD203B41FA5}">
                      <a16:colId xmlns:a16="http://schemas.microsoft.com/office/drawing/2014/main" val="4074114943"/>
                    </a:ext>
                  </a:extLst>
                </a:gridCol>
                <a:gridCol w="329184">
                  <a:extLst>
                    <a:ext uri="{9D8B030D-6E8A-4147-A177-3AD203B41FA5}">
                      <a16:colId xmlns:a16="http://schemas.microsoft.com/office/drawing/2014/main" val="2392452034"/>
                    </a:ext>
                  </a:extLst>
                </a:gridCol>
                <a:gridCol w="329184">
                  <a:extLst>
                    <a:ext uri="{9D8B030D-6E8A-4147-A177-3AD203B41FA5}">
                      <a16:colId xmlns:a16="http://schemas.microsoft.com/office/drawing/2014/main" val="427909882"/>
                    </a:ext>
                  </a:extLst>
                </a:gridCol>
                <a:gridCol w="329184">
                  <a:extLst>
                    <a:ext uri="{9D8B030D-6E8A-4147-A177-3AD203B41FA5}">
                      <a16:colId xmlns:a16="http://schemas.microsoft.com/office/drawing/2014/main" val="1844981533"/>
                    </a:ext>
                  </a:extLst>
                </a:gridCol>
                <a:gridCol w="329184">
                  <a:extLst>
                    <a:ext uri="{9D8B030D-6E8A-4147-A177-3AD203B41FA5}">
                      <a16:colId xmlns:a16="http://schemas.microsoft.com/office/drawing/2014/main" val="1995506896"/>
                    </a:ext>
                  </a:extLst>
                </a:gridCol>
                <a:gridCol w="329184">
                  <a:extLst>
                    <a:ext uri="{9D8B030D-6E8A-4147-A177-3AD203B41FA5}">
                      <a16:colId xmlns:a16="http://schemas.microsoft.com/office/drawing/2014/main" val="207201887"/>
                    </a:ext>
                  </a:extLst>
                </a:gridCol>
                <a:gridCol w="329184">
                  <a:extLst>
                    <a:ext uri="{9D8B030D-6E8A-4147-A177-3AD203B41FA5}">
                      <a16:colId xmlns:a16="http://schemas.microsoft.com/office/drawing/2014/main" val="3380598576"/>
                    </a:ext>
                  </a:extLst>
                </a:gridCol>
                <a:gridCol w="329184">
                  <a:extLst>
                    <a:ext uri="{9D8B030D-6E8A-4147-A177-3AD203B41FA5}">
                      <a16:colId xmlns:a16="http://schemas.microsoft.com/office/drawing/2014/main" val="2756638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1319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 1 - 2020-06-24 11:57:32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https://scontent-iad3-1.xx.fbcdn.net/v/t1.0-9/p720x720/105377358_4634348326590632_1923731478805679138_o.jpg?_nc_cat=111&amp;_nc_sid=8024bb&amp;_nc_ohc=VOYLX0RI24wAX_I9dMv&amp;_nc_ht=scontent-iad3-1.xx&amp;_nc_tp=6&amp;oh=1f053d2cc20b30d08307fa08b816257a&amp;oe=5F22B1FD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30.06.2020 15:15:08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26524719"/>
                  </a:ext>
                </a:extLst>
              </a:tr>
            </a:tbl>
          </a:graphicData>
        </a:graphic>
      </p:graphicFrame>
      <p:sp>
        <p:nvSpPr>
          <p:cNvPr id="4" name="Text Placeholder 3">
            <a:extLst>
              <a:ext uri="{FF2B5EF4-FFF2-40B4-BE49-F238E27FC236}">
                <a16:creationId xmlns:a16="http://schemas.microsoft.com/office/drawing/2014/main" id="{BE3FA60A-B679-42B1-BA4B-B9EAE729BC72}"/>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2124808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5B758-DF43-438F-985D-A2D78CF90505}"/>
              </a:ext>
            </a:extLst>
          </p:cNvPr>
          <p:cNvSpPr>
            <a:spLocks noGrp="1"/>
          </p:cNvSpPr>
          <p:nvPr>
            <p:ph type="title"/>
          </p:nvPr>
        </p:nvSpPr>
        <p:spPr/>
        <p:txBody>
          <a:bodyPr/>
          <a:lstStyle/>
          <a:p>
            <a:r>
              <a:rPr lang="en-US"/>
              <a:t>Facebook Own Posts Table | SR 1 - 16 of 26</a:t>
            </a:r>
          </a:p>
        </p:txBody>
      </p:sp>
      <p:graphicFrame>
        <p:nvGraphicFramePr>
          <p:cNvPr id="5" name="Table Placeholder 4">
            <a:extLst>
              <a:ext uri="{FF2B5EF4-FFF2-40B4-BE49-F238E27FC236}">
                <a16:creationId xmlns:a16="http://schemas.microsoft.com/office/drawing/2014/main" id="{49E37F45-637E-4E29-BA6B-939F1A0B326D}"/>
              </a:ext>
            </a:extLst>
          </p:cNvPr>
          <p:cNvGraphicFramePr>
            <a:graphicFrameLocks noGrp="1"/>
          </p:cNvGraphicFramePr>
          <p:nvPr>
            <p:ph type="tbl" sz="quarter" idx="13"/>
            <p:extLst>
              <p:ext uri="{D42A27DB-BD31-4B8C-83A1-F6EECF244321}">
                <p14:modId xmlns:p14="http://schemas.microsoft.com/office/powerpoint/2010/main" val="3894224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64661665"/>
                    </a:ext>
                  </a:extLst>
                </a:gridCol>
                <a:gridCol w="987552">
                  <a:extLst>
                    <a:ext uri="{9D8B030D-6E8A-4147-A177-3AD203B41FA5}">
                      <a16:colId xmlns:a16="http://schemas.microsoft.com/office/drawing/2014/main" val="4215013085"/>
                    </a:ext>
                  </a:extLst>
                </a:gridCol>
                <a:gridCol w="658368">
                  <a:extLst>
                    <a:ext uri="{9D8B030D-6E8A-4147-A177-3AD203B41FA5}">
                      <a16:colId xmlns:a16="http://schemas.microsoft.com/office/drawing/2014/main" val="963410783"/>
                    </a:ext>
                  </a:extLst>
                </a:gridCol>
                <a:gridCol w="329184">
                  <a:extLst>
                    <a:ext uri="{9D8B030D-6E8A-4147-A177-3AD203B41FA5}">
                      <a16:colId xmlns:a16="http://schemas.microsoft.com/office/drawing/2014/main" val="3001812507"/>
                    </a:ext>
                  </a:extLst>
                </a:gridCol>
                <a:gridCol w="329184">
                  <a:extLst>
                    <a:ext uri="{9D8B030D-6E8A-4147-A177-3AD203B41FA5}">
                      <a16:colId xmlns:a16="http://schemas.microsoft.com/office/drawing/2014/main" val="4206289754"/>
                    </a:ext>
                  </a:extLst>
                </a:gridCol>
                <a:gridCol w="329184">
                  <a:extLst>
                    <a:ext uri="{9D8B030D-6E8A-4147-A177-3AD203B41FA5}">
                      <a16:colId xmlns:a16="http://schemas.microsoft.com/office/drawing/2014/main" val="672815975"/>
                    </a:ext>
                  </a:extLst>
                </a:gridCol>
                <a:gridCol w="329184">
                  <a:extLst>
                    <a:ext uri="{9D8B030D-6E8A-4147-A177-3AD203B41FA5}">
                      <a16:colId xmlns:a16="http://schemas.microsoft.com/office/drawing/2014/main" val="926966780"/>
                    </a:ext>
                  </a:extLst>
                </a:gridCol>
                <a:gridCol w="329184">
                  <a:extLst>
                    <a:ext uri="{9D8B030D-6E8A-4147-A177-3AD203B41FA5}">
                      <a16:colId xmlns:a16="http://schemas.microsoft.com/office/drawing/2014/main" val="3162723976"/>
                    </a:ext>
                  </a:extLst>
                </a:gridCol>
                <a:gridCol w="329184">
                  <a:extLst>
                    <a:ext uri="{9D8B030D-6E8A-4147-A177-3AD203B41FA5}">
                      <a16:colId xmlns:a16="http://schemas.microsoft.com/office/drawing/2014/main" val="3256723664"/>
                    </a:ext>
                  </a:extLst>
                </a:gridCol>
                <a:gridCol w="329184">
                  <a:extLst>
                    <a:ext uri="{9D8B030D-6E8A-4147-A177-3AD203B41FA5}">
                      <a16:colId xmlns:a16="http://schemas.microsoft.com/office/drawing/2014/main" val="5103519"/>
                    </a:ext>
                  </a:extLst>
                </a:gridCol>
                <a:gridCol w="329184">
                  <a:extLst>
                    <a:ext uri="{9D8B030D-6E8A-4147-A177-3AD203B41FA5}">
                      <a16:colId xmlns:a16="http://schemas.microsoft.com/office/drawing/2014/main" val="3924718514"/>
                    </a:ext>
                  </a:extLst>
                </a:gridCol>
                <a:gridCol w="329184">
                  <a:extLst>
                    <a:ext uri="{9D8B030D-6E8A-4147-A177-3AD203B41FA5}">
                      <a16:colId xmlns:a16="http://schemas.microsoft.com/office/drawing/2014/main" val="716185888"/>
                    </a:ext>
                  </a:extLst>
                </a:gridCol>
                <a:gridCol w="329184">
                  <a:extLst>
                    <a:ext uri="{9D8B030D-6E8A-4147-A177-3AD203B41FA5}">
                      <a16:colId xmlns:a16="http://schemas.microsoft.com/office/drawing/2014/main" val="2814280145"/>
                    </a:ext>
                  </a:extLst>
                </a:gridCol>
                <a:gridCol w="329184">
                  <a:extLst>
                    <a:ext uri="{9D8B030D-6E8A-4147-A177-3AD203B41FA5}">
                      <a16:colId xmlns:a16="http://schemas.microsoft.com/office/drawing/2014/main" val="4244523164"/>
                    </a:ext>
                  </a:extLst>
                </a:gridCol>
                <a:gridCol w="329184">
                  <a:extLst>
                    <a:ext uri="{9D8B030D-6E8A-4147-A177-3AD203B41FA5}">
                      <a16:colId xmlns:a16="http://schemas.microsoft.com/office/drawing/2014/main" val="3625115072"/>
                    </a:ext>
                  </a:extLst>
                </a:gridCol>
                <a:gridCol w="329184">
                  <a:extLst>
                    <a:ext uri="{9D8B030D-6E8A-4147-A177-3AD203B41FA5}">
                      <a16:colId xmlns:a16="http://schemas.microsoft.com/office/drawing/2014/main" val="1018265205"/>
                    </a:ext>
                  </a:extLst>
                </a:gridCol>
                <a:gridCol w="329184">
                  <a:extLst>
                    <a:ext uri="{9D8B030D-6E8A-4147-A177-3AD203B41FA5}">
                      <a16:colId xmlns:a16="http://schemas.microsoft.com/office/drawing/2014/main" val="1372189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3306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1 - 2020-06-23 19:30:24</a:t>
                      </a:r>
                      <a:r>
                        <a:rPr kumimoji="0" lang="de-DE" sz="1000" b="0" i="0" u="none" strike="noStrike" kern="1200" cap="none" spc="0" normalizeH="0" baseline="0" noProof="0">
                          <a:ln>
                            <a:noFill/>
                          </a:ln>
                          <a:solidFill>
                            <a:prstClr val="black"/>
                          </a:solidFill>
                          <a:effectLst/>
                          <a:uLnTx/>
                          <a:uFillTx/>
                          <a:latin typeface="+mn-lt"/>
                          <a:ea typeface="+mn-ea"/>
                          <a:cs typeface="+mn-cs"/>
                        </a:rPr>
                        <a:t>
 Wir bauen im Web ein Geschichtsbuch zu 100 Jahren Saarland. Und dort hinein sollen auch eure Erinnerungsstücke. Gibt es bei euch zuhause noch Überbleibsel aus den wilden 20ern an der Saar oder Erinnerungen an Kriegstage oder Besonderes aus den 50ern, den 60ern oder den folgenden Jahrzehnten? Dann meldet euch hier bei uns: https://bit.ly/3esJbJc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https://scontent-iad3-1.xx.fbcdn.net/v/t15.5256-10/p720x720/104048592_301419334322907_1498879066747980920_n.jpg?_nc_cat=106&amp;_nc_sid=ad6a45&amp;_nc_ohc=2gny1D_kEtwAX_vmuc_&amp;_nc_ht=scontent-iad3-1.xx&amp;oh=c5086ef361bd0b46c6bf321776bb769e&amp;oe=5F231D33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02.07.2020 03:16:26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2656511"/>
                  </a:ext>
                </a:extLst>
              </a:tr>
            </a:tbl>
          </a:graphicData>
        </a:graphic>
      </p:graphicFrame>
      <p:sp>
        <p:nvSpPr>
          <p:cNvPr id="4" name="Text Placeholder 3">
            <a:extLst>
              <a:ext uri="{FF2B5EF4-FFF2-40B4-BE49-F238E27FC236}">
                <a16:creationId xmlns:a16="http://schemas.microsoft.com/office/drawing/2014/main" id="{307E3A40-A8B0-447C-BECB-99C361E57386}"/>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1869000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C5910-D827-441C-803F-1B8D80EA140E}"/>
              </a:ext>
            </a:extLst>
          </p:cNvPr>
          <p:cNvSpPr>
            <a:spLocks noGrp="1"/>
          </p:cNvSpPr>
          <p:nvPr>
            <p:ph type="title"/>
          </p:nvPr>
        </p:nvSpPr>
        <p:spPr/>
        <p:txBody>
          <a:bodyPr/>
          <a:lstStyle/>
          <a:p>
            <a:r>
              <a:rPr lang="en-US"/>
              <a:t>Facebook Own Posts Table | SR 1 - 17 of 26</a:t>
            </a:r>
          </a:p>
        </p:txBody>
      </p:sp>
      <p:graphicFrame>
        <p:nvGraphicFramePr>
          <p:cNvPr id="5" name="Table Placeholder 4">
            <a:extLst>
              <a:ext uri="{FF2B5EF4-FFF2-40B4-BE49-F238E27FC236}">
                <a16:creationId xmlns:a16="http://schemas.microsoft.com/office/drawing/2014/main" id="{8FED7F71-1301-4781-83E0-900EF68B9D4E}"/>
              </a:ext>
            </a:extLst>
          </p:cNvPr>
          <p:cNvGraphicFramePr>
            <a:graphicFrameLocks noGrp="1"/>
          </p:cNvGraphicFramePr>
          <p:nvPr>
            <p:ph type="tbl" sz="quarter" idx="13"/>
            <p:extLst>
              <p:ext uri="{D42A27DB-BD31-4B8C-83A1-F6EECF244321}">
                <p14:modId xmlns:p14="http://schemas.microsoft.com/office/powerpoint/2010/main" val="4223312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01321099"/>
                    </a:ext>
                  </a:extLst>
                </a:gridCol>
                <a:gridCol w="987552">
                  <a:extLst>
                    <a:ext uri="{9D8B030D-6E8A-4147-A177-3AD203B41FA5}">
                      <a16:colId xmlns:a16="http://schemas.microsoft.com/office/drawing/2014/main" val="739297927"/>
                    </a:ext>
                  </a:extLst>
                </a:gridCol>
                <a:gridCol w="658368">
                  <a:extLst>
                    <a:ext uri="{9D8B030D-6E8A-4147-A177-3AD203B41FA5}">
                      <a16:colId xmlns:a16="http://schemas.microsoft.com/office/drawing/2014/main" val="2747619072"/>
                    </a:ext>
                  </a:extLst>
                </a:gridCol>
                <a:gridCol w="329184">
                  <a:extLst>
                    <a:ext uri="{9D8B030D-6E8A-4147-A177-3AD203B41FA5}">
                      <a16:colId xmlns:a16="http://schemas.microsoft.com/office/drawing/2014/main" val="99327150"/>
                    </a:ext>
                  </a:extLst>
                </a:gridCol>
                <a:gridCol w="329184">
                  <a:extLst>
                    <a:ext uri="{9D8B030D-6E8A-4147-A177-3AD203B41FA5}">
                      <a16:colId xmlns:a16="http://schemas.microsoft.com/office/drawing/2014/main" val="362757074"/>
                    </a:ext>
                  </a:extLst>
                </a:gridCol>
                <a:gridCol w="329184">
                  <a:extLst>
                    <a:ext uri="{9D8B030D-6E8A-4147-A177-3AD203B41FA5}">
                      <a16:colId xmlns:a16="http://schemas.microsoft.com/office/drawing/2014/main" val="1503566950"/>
                    </a:ext>
                  </a:extLst>
                </a:gridCol>
                <a:gridCol w="329184">
                  <a:extLst>
                    <a:ext uri="{9D8B030D-6E8A-4147-A177-3AD203B41FA5}">
                      <a16:colId xmlns:a16="http://schemas.microsoft.com/office/drawing/2014/main" val="321861846"/>
                    </a:ext>
                  </a:extLst>
                </a:gridCol>
                <a:gridCol w="329184">
                  <a:extLst>
                    <a:ext uri="{9D8B030D-6E8A-4147-A177-3AD203B41FA5}">
                      <a16:colId xmlns:a16="http://schemas.microsoft.com/office/drawing/2014/main" val="3935890018"/>
                    </a:ext>
                  </a:extLst>
                </a:gridCol>
                <a:gridCol w="329184">
                  <a:extLst>
                    <a:ext uri="{9D8B030D-6E8A-4147-A177-3AD203B41FA5}">
                      <a16:colId xmlns:a16="http://schemas.microsoft.com/office/drawing/2014/main" val="4292248674"/>
                    </a:ext>
                  </a:extLst>
                </a:gridCol>
                <a:gridCol w="329184">
                  <a:extLst>
                    <a:ext uri="{9D8B030D-6E8A-4147-A177-3AD203B41FA5}">
                      <a16:colId xmlns:a16="http://schemas.microsoft.com/office/drawing/2014/main" val="1569383263"/>
                    </a:ext>
                  </a:extLst>
                </a:gridCol>
                <a:gridCol w="329184">
                  <a:extLst>
                    <a:ext uri="{9D8B030D-6E8A-4147-A177-3AD203B41FA5}">
                      <a16:colId xmlns:a16="http://schemas.microsoft.com/office/drawing/2014/main" val="132612034"/>
                    </a:ext>
                  </a:extLst>
                </a:gridCol>
                <a:gridCol w="329184">
                  <a:extLst>
                    <a:ext uri="{9D8B030D-6E8A-4147-A177-3AD203B41FA5}">
                      <a16:colId xmlns:a16="http://schemas.microsoft.com/office/drawing/2014/main" val="1050332211"/>
                    </a:ext>
                  </a:extLst>
                </a:gridCol>
                <a:gridCol w="329184">
                  <a:extLst>
                    <a:ext uri="{9D8B030D-6E8A-4147-A177-3AD203B41FA5}">
                      <a16:colId xmlns:a16="http://schemas.microsoft.com/office/drawing/2014/main" val="1706199422"/>
                    </a:ext>
                  </a:extLst>
                </a:gridCol>
                <a:gridCol w="329184">
                  <a:extLst>
                    <a:ext uri="{9D8B030D-6E8A-4147-A177-3AD203B41FA5}">
                      <a16:colId xmlns:a16="http://schemas.microsoft.com/office/drawing/2014/main" val="4010079874"/>
                    </a:ext>
                  </a:extLst>
                </a:gridCol>
                <a:gridCol w="329184">
                  <a:extLst>
                    <a:ext uri="{9D8B030D-6E8A-4147-A177-3AD203B41FA5}">
                      <a16:colId xmlns:a16="http://schemas.microsoft.com/office/drawing/2014/main" val="1502381755"/>
                    </a:ext>
                  </a:extLst>
                </a:gridCol>
                <a:gridCol w="329184">
                  <a:extLst>
                    <a:ext uri="{9D8B030D-6E8A-4147-A177-3AD203B41FA5}">
                      <a16:colId xmlns:a16="http://schemas.microsoft.com/office/drawing/2014/main" val="3235171873"/>
                    </a:ext>
                  </a:extLst>
                </a:gridCol>
                <a:gridCol w="329184">
                  <a:extLst>
                    <a:ext uri="{9D8B030D-6E8A-4147-A177-3AD203B41FA5}">
                      <a16:colId xmlns:a16="http://schemas.microsoft.com/office/drawing/2014/main" val="4083131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938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1 - 2020-06-22 23:21:23</a:t>
                      </a:r>
                      <a:r>
                        <a:rPr kumimoji="0" lang="de-DE" sz="1000" b="0" i="0" u="none" strike="noStrike" kern="1200" cap="none" spc="0" normalizeH="0" baseline="0" noProof="0">
                          <a:ln>
                            <a:noFill/>
                          </a:ln>
                          <a:solidFill>
                            <a:prstClr val="black"/>
                          </a:solidFill>
                          <a:effectLst/>
                          <a:uLnTx/>
                          <a:uFillTx/>
                          <a:latin typeface="+mn-lt"/>
                          <a:ea typeface="+mn-ea"/>
                          <a:cs typeface="+mn-cs"/>
                        </a:rPr>
                        <a:t>
 "Night of Light" in Saarbrücken
Heute Nacht leuchten in ganz Deutschland Gebäude und Wahrzeichen rot. 
Es soll auf die schwierige finanzielle Situation der Veranstaltungsunternehmen und Eventlocations aufmerksam gemacht werden.🔴
#nightoflight2020 #rot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104673929_610105709691179_4877617875330332522_n.jpg?_nc_cat=105&amp;_nc_sid=ad6a45&amp;_nc_oc=AQlYVIIApFzlXms49MAaq5lREBoYgnjX632k7OwyyD3CxcCBy80qh5HbaU8EeDbtyh8&amp;_nc_ht=scontent-lga3-1.xx&amp;oh=cfc3362cb0f6d6a3f7af2e4378221dc1&amp;oe=5F1E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29.06.2020 03:16:21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7376458"/>
                  </a:ext>
                </a:extLst>
              </a:tr>
            </a:tbl>
          </a:graphicData>
        </a:graphic>
      </p:graphicFrame>
      <p:sp>
        <p:nvSpPr>
          <p:cNvPr id="4" name="Text Placeholder 3">
            <a:extLst>
              <a:ext uri="{FF2B5EF4-FFF2-40B4-BE49-F238E27FC236}">
                <a16:creationId xmlns:a16="http://schemas.microsoft.com/office/drawing/2014/main" id="{C6DEEC27-9550-4A68-A8CC-6FF32B7BA4A4}"/>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2525982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5D44-6DF3-47CE-AFC0-6A6662C488EF}"/>
              </a:ext>
            </a:extLst>
          </p:cNvPr>
          <p:cNvSpPr>
            <a:spLocks noGrp="1"/>
          </p:cNvSpPr>
          <p:nvPr>
            <p:ph type="title"/>
          </p:nvPr>
        </p:nvSpPr>
        <p:spPr/>
        <p:txBody>
          <a:bodyPr/>
          <a:lstStyle/>
          <a:p>
            <a:r>
              <a:rPr lang="en-US"/>
              <a:t>Facebook Own Posts Table | SR 1 - 18 of 26</a:t>
            </a:r>
          </a:p>
        </p:txBody>
      </p:sp>
      <p:graphicFrame>
        <p:nvGraphicFramePr>
          <p:cNvPr id="5" name="Table Placeholder 4">
            <a:extLst>
              <a:ext uri="{FF2B5EF4-FFF2-40B4-BE49-F238E27FC236}">
                <a16:creationId xmlns:a16="http://schemas.microsoft.com/office/drawing/2014/main" id="{8B0F53F1-B87C-46E0-AE2F-D656EEEE53AC}"/>
              </a:ext>
            </a:extLst>
          </p:cNvPr>
          <p:cNvGraphicFramePr>
            <a:graphicFrameLocks noGrp="1"/>
          </p:cNvGraphicFramePr>
          <p:nvPr>
            <p:ph type="tbl" sz="quarter" idx="13"/>
            <p:extLst>
              <p:ext uri="{D42A27DB-BD31-4B8C-83A1-F6EECF244321}">
                <p14:modId xmlns:p14="http://schemas.microsoft.com/office/powerpoint/2010/main" val="1156297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44010034"/>
                    </a:ext>
                  </a:extLst>
                </a:gridCol>
                <a:gridCol w="987552">
                  <a:extLst>
                    <a:ext uri="{9D8B030D-6E8A-4147-A177-3AD203B41FA5}">
                      <a16:colId xmlns:a16="http://schemas.microsoft.com/office/drawing/2014/main" val="675677014"/>
                    </a:ext>
                  </a:extLst>
                </a:gridCol>
                <a:gridCol w="658368">
                  <a:extLst>
                    <a:ext uri="{9D8B030D-6E8A-4147-A177-3AD203B41FA5}">
                      <a16:colId xmlns:a16="http://schemas.microsoft.com/office/drawing/2014/main" val="109004154"/>
                    </a:ext>
                  </a:extLst>
                </a:gridCol>
                <a:gridCol w="329184">
                  <a:extLst>
                    <a:ext uri="{9D8B030D-6E8A-4147-A177-3AD203B41FA5}">
                      <a16:colId xmlns:a16="http://schemas.microsoft.com/office/drawing/2014/main" val="1474042291"/>
                    </a:ext>
                  </a:extLst>
                </a:gridCol>
                <a:gridCol w="329184">
                  <a:extLst>
                    <a:ext uri="{9D8B030D-6E8A-4147-A177-3AD203B41FA5}">
                      <a16:colId xmlns:a16="http://schemas.microsoft.com/office/drawing/2014/main" val="3025775283"/>
                    </a:ext>
                  </a:extLst>
                </a:gridCol>
                <a:gridCol w="329184">
                  <a:extLst>
                    <a:ext uri="{9D8B030D-6E8A-4147-A177-3AD203B41FA5}">
                      <a16:colId xmlns:a16="http://schemas.microsoft.com/office/drawing/2014/main" val="2972608743"/>
                    </a:ext>
                  </a:extLst>
                </a:gridCol>
                <a:gridCol w="329184">
                  <a:extLst>
                    <a:ext uri="{9D8B030D-6E8A-4147-A177-3AD203B41FA5}">
                      <a16:colId xmlns:a16="http://schemas.microsoft.com/office/drawing/2014/main" val="3108714525"/>
                    </a:ext>
                  </a:extLst>
                </a:gridCol>
                <a:gridCol w="329184">
                  <a:extLst>
                    <a:ext uri="{9D8B030D-6E8A-4147-A177-3AD203B41FA5}">
                      <a16:colId xmlns:a16="http://schemas.microsoft.com/office/drawing/2014/main" val="2961416926"/>
                    </a:ext>
                  </a:extLst>
                </a:gridCol>
                <a:gridCol w="329184">
                  <a:extLst>
                    <a:ext uri="{9D8B030D-6E8A-4147-A177-3AD203B41FA5}">
                      <a16:colId xmlns:a16="http://schemas.microsoft.com/office/drawing/2014/main" val="661845690"/>
                    </a:ext>
                  </a:extLst>
                </a:gridCol>
                <a:gridCol w="329184">
                  <a:extLst>
                    <a:ext uri="{9D8B030D-6E8A-4147-A177-3AD203B41FA5}">
                      <a16:colId xmlns:a16="http://schemas.microsoft.com/office/drawing/2014/main" val="714433531"/>
                    </a:ext>
                  </a:extLst>
                </a:gridCol>
                <a:gridCol w="329184">
                  <a:extLst>
                    <a:ext uri="{9D8B030D-6E8A-4147-A177-3AD203B41FA5}">
                      <a16:colId xmlns:a16="http://schemas.microsoft.com/office/drawing/2014/main" val="4242422973"/>
                    </a:ext>
                  </a:extLst>
                </a:gridCol>
                <a:gridCol w="329184">
                  <a:extLst>
                    <a:ext uri="{9D8B030D-6E8A-4147-A177-3AD203B41FA5}">
                      <a16:colId xmlns:a16="http://schemas.microsoft.com/office/drawing/2014/main" val="2709853608"/>
                    </a:ext>
                  </a:extLst>
                </a:gridCol>
                <a:gridCol w="329184">
                  <a:extLst>
                    <a:ext uri="{9D8B030D-6E8A-4147-A177-3AD203B41FA5}">
                      <a16:colId xmlns:a16="http://schemas.microsoft.com/office/drawing/2014/main" val="392039585"/>
                    </a:ext>
                  </a:extLst>
                </a:gridCol>
                <a:gridCol w="329184">
                  <a:extLst>
                    <a:ext uri="{9D8B030D-6E8A-4147-A177-3AD203B41FA5}">
                      <a16:colId xmlns:a16="http://schemas.microsoft.com/office/drawing/2014/main" val="704751929"/>
                    </a:ext>
                  </a:extLst>
                </a:gridCol>
                <a:gridCol w="329184">
                  <a:extLst>
                    <a:ext uri="{9D8B030D-6E8A-4147-A177-3AD203B41FA5}">
                      <a16:colId xmlns:a16="http://schemas.microsoft.com/office/drawing/2014/main" val="2311345133"/>
                    </a:ext>
                  </a:extLst>
                </a:gridCol>
                <a:gridCol w="329184">
                  <a:extLst>
                    <a:ext uri="{9D8B030D-6E8A-4147-A177-3AD203B41FA5}">
                      <a16:colId xmlns:a16="http://schemas.microsoft.com/office/drawing/2014/main" val="2632201260"/>
                    </a:ext>
                  </a:extLst>
                </a:gridCol>
                <a:gridCol w="329184">
                  <a:extLst>
                    <a:ext uri="{9D8B030D-6E8A-4147-A177-3AD203B41FA5}">
                      <a16:colId xmlns:a16="http://schemas.microsoft.com/office/drawing/2014/main" val="194745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031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1 - 2020-06-21 19:30:00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https://scontent-iad3-1.xx.fbcdn.net/v/t1.0-9/p720x720/104949921_4611737342185064_4279594109415190058_o.jpg?_nc_cat=110&amp;_nc_sid=8024bb&amp;_nc_ohc=n3bM_wfgNoAAX8PGM5E&amp;_nc_ht=scontent-iad3-1.xx&amp;_nc_tp=6&amp;oh=f7810e2d4153a2f923bc32e2af18765e&amp;oe=5F1A96F6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26.06.2020 03:14:21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39813543"/>
                  </a:ext>
                </a:extLst>
              </a:tr>
            </a:tbl>
          </a:graphicData>
        </a:graphic>
      </p:graphicFrame>
      <p:sp>
        <p:nvSpPr>
          <p:cNvPr id="4" name="Text Placeholder 3">
            <a:extLst>
              <a:ext uri="{FF2B5EF4-FFF2-40B4-BE49-F238E27FC236}">
                <a16:creationId xmlns:a16="http://schemas.microsoft.com/office/drawing/2014/main" id="{906C81D0-7905-42CB-80EA-E8639B782313}"/>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1513709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9424-EB69-4D95-AD21-50BE6B64CA9C}"/>
              </a:ext>
            </a:extLst>
          </p:cNvPr>
          <p:cNvSpPr>
            <a:spLocks noGrp="1"/>
          </p:cNvSpPr>
          <p:nvPr>
            <p:ph type="title"/>
          </p:nvPr>
        </p:nvSpPr>
        <p:spPr/>
        <p:txBody>
          <a:bodyPr/>
          <a:lstStyle/>
          <a:p>
            <a:r>
              <a:rPr lang="en-US"/>
              <a:t>Facebook Own Posts Table | SR 1 - 19 of 26</a:t>
            </a:r>
          </a:p>
        </p:txBody>
      </p:sp>
      <p:graphicFrame>
        <p:nvGraphicFramePr>
          <p:cNvPr id="5" name="Table Placeholder 4">
            <a:extLst>
              <a:ext uri="{FF2B5EF4-FFF2-40B4-BE49-F238E27FC236}">
                <a16:creationId xmlns:a16="http://schemas.microsoft.com/office/drawing/2014/main" id="{C761A814-FC7B-4D83-9ACA-E51BD4E094F2}"/>
              </a:ext>
            </a:extLst>
          </p:cNvPr>
          <p:cNvGraphicFramePr>
            <a:graphicFrameLocks noGrp="1"/>
          </p:cNvGraphicFramePr>
          <p:nvPr>
            <p:ph type="tbl" sz="quarter" idx="13"/>
            <p:extLst>
              <p:ext uri="{D42A27DB-BD31-4B8C-83A1-F6EECF244321}">
                <p14:modId xmlns:p14="http://schemas.microsoft.com/office/powerpoint/2010/main" val="1978920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12981730"/>
                    </a:ext>
                  </a:extLst>
                </a:gridCol>
                <a:gridCol w="987552">
                  <a:extLst>
                    <a:ext uri="{9D8B030D-6E8A-4147-A177-3AD203B41FA5}">
                      <a16:colId xmlns:a16="http://schemas.microsoft.com/office/drawing/2014/main" val="3736088682"/>
                    </a:ext>
                  </a:extLst>
                </a:gridCol>
                <a:gridCol w="658368">
                  <a:extLst>
                    <a:ext uri="{9D8B030D-6E8A-4147-A177-3AD203B41FA5}">
                      <a16:colId xmlns:a16="http://schemas.microsoft.com/office/drawing/2014/main" val="3548114524"/>
                    </a:ext>
                  </a:extLst>
                </a:gridCol>
                <a:gridCol w="329184">
                  <a:extLst>
                    <a:ext uri="{9D8B030D-6E8A-4147-A177-3AD203B41FA5}">
                      <a16:colId xmlns:a16="http://schemas.microsoft.com/office/drawing/2014/main" val="1290364429"/>
                    </a:ext>
                  </a:extLst>
                </a:gridCol>
                <a:gridCol w="329184">
                  <a:extLst>
                    <a:ext uri="{9D8B030D-6E8A-4147-A177-3AD203B41FA5}">
                      <a16:colId xmlns:a16="http://schemas.microsoft.com/office/drawing/2014/main" val="1616301418"/>
                    </a:ext>
                  </a:extLst>
                </a:gridCol>
                <a:gridCol w="329184">
                  <a:extLst>
                    <a:ext uri="{9D8B030D-6E8A-4147-A177-3AD203B41FA5}">
                      <a16:colId xmlns:a16="http://schemas.microsoft.com/office/drawing/2014/main" val="2564585429"/>
                    </a:ext>
                  </a:extLst>
                </a:gridCol>
                <a:gridCol w="329184">
                  <a:extLst>
                    <a:ext uri="{9D8B030D-6E8A-4147-A177-3AD203B41FA5}">
                      <a16:colId xmlns:a16="http://schemas.microsoft.com/office/drawing/2014/main" val="2566223658"/>
                    </a:ext>
                  </a:extLst>
                </a:gridCol>
                <a:gridCol w="329184">
                  <a:extLst>
                    <a:ext uri="{9D8B030D-6E8A-4147-A177-3AD203B41FA5}">
                      <a16:colId xmlns:a16="http://schemas.microsoft.com/office/drawing/2014/main" val="2872740507"/>
                    </a:ext>
                  </a:extLst>
                </a:gridCol>
                <a:gridCol w="329184">
                  <a:extLst>
                    <a:ext uri="{9D8B030D-6E8A-4147-A177-3AD203B41FA5}">
                      <a16:colId xmlns:a16="http://schemas.microsoft.com/office/drawing/2014/main" val="1177242677"/>
                    </a:ext>
                  </a:extLst>
                </a:gridCol>
                <a:gridCol w="329184">
                  <a:extLst>
                    <a:ext uri="{9D8B030D-6E8A-4147-A177-3AD203B41FA5}">
                      <a16:colId xmlns:a16="http://schemas.microsoft.com/office/drawing/2014/main" val="3721254655"/>
                    </a:ext>
                  </a:extLst>
                </a:gridCol>
                <a:gridCol w="329184">
                  <a:extLst>
                    <a:ext uri="{9D8B030D-6E8A-4147-A177-3AD203B41FA5}">
                      <a16:colId xmlns:a16="http://schemas.microsoft.com/office/drawing/2014/main" val="757891593"/>
                    </a:ext>
                  </a:extLst>
                </a:gridCol>
                <a:gridCol w="329184">
                  <a:extLst>
                    <a:ext uri="{9D8B030D-6E8A-4147-A177-3AD203B41FA5}">
                      <a16:colId xmlns:a16="http://schemas.microsoft.com/office/drawing/2014/main" val="1704953221"/>
                    </a:ext>
                  </a:extLst>
                </a:gridCol>
                <a:gridCol w="329184">
                  <a:extLst>
                    <a:ext uri="{9D8B030D-6E8A-4147-A177-3AD203B41FA5}">
                      <a16:colId xmlns:a16="http://schemas.microsoft.com/office/drawing/2014/main" val="2255007879"/>
                    </a:ext>
                  </a:extLst>
                </a:gridCol>
                <a:gridCol w="329184">
                  <a:extLst>
                    <a:ext uri="{9D8B030D-6E8A-4147-A177-3AD203B41FA5}">
                      <a16:colId xmlns:a16="http://schemas.microsoft.com/office/drawing/2014/main" val="3233956707"/>
                    </a:ext>
                  </a:extLst>
                </a:gridCol>
                <a:gridCol w="329184">
                  <a:extLst>
                    <a:ext uri="{9D8B030D-6E8A-4147-A177-3AD203B41FA5}">
                      <a16:colId xmlns:a16="http://schemas.microsoft.com/office/drawing/2014/main" val="1329129266"/>
                    </a:ext>
                  </a:extLst>
                </a:gridCol>
                <a:gridCol w="329184">
                  <a:extLst>
                    <a:ext uri="{9D8B030D-6E8A-4147-A177-3AD203B41FA5}">
                      <a16:colId xmlns:a16="http://schemas.microsoft.com/office/drawing/2014/main" val="458831247"/>
                    </a:ext>
                  </a:extLst>
                </a:gridCol>
                <a:gridCol w="329184">
                  <a:extLst>
                    <a:ext uri="{9D8B030D-6E8A-4147-A177-3AD203B41FA5}">
                      <a16:colId xmlns:a16="http://schemas.microsoft.com/office/drawing/2014/main" val="3496222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8753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1 - 2020-06-20 18:00:01</a:t>
                      </a:r>
                      <a:r>
                        <a:rPr kumimoji="0" lang="de-DE" sz="1000" b="0" i="0" u="none" strike="noStrike" kern="1200" cap="none" spc="0" normalizeH="0" baseline="0" noProof="0">
                          <a:ln>
                            <a:noFill/>
                          </a:ln>
                          <a:solidFill>
                            <a:prstClr val="black"/>
                          </a:solidFill>
                          <a:effectLst/>
                          <a:uLnTx/>
                          <a:uFillTx/>
                          <a:latin typeface="+mn-lt"/>
                          <a:ea typeface="+mn-ea"/>
                          <a:cs typeface="+mn-cs"/>
                        </a:rPr>
                        <a:t>
 🕵️‍♀️ Wer kennt 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https://scontent-lga3-1.xx.fbcdn.net/v/t1.0-9/p720x720/104104470_4612824832076315_1903410856238191458_o.jpg?_nc_cat=100&amp;_nc_sid=8024bb&amp;_nc_ohc=ksFeJ4BRtrwAX9vrXw7&amp;_nc_ht=scontent-lga3-1.xx&amp;_nc_tp=6&amp;oh=f92a5839b2b369ffe90fecb1b34c5651&amp;oe=5F1B255F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25.06.2020 21:15:52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0168171"/>
                  </a:ext>
                </a:extLst>
              </a:tr>
            </a:tbl>
          </a:graphicData>
        </a:graphic>
      </p:graphicFrame>
      <p:sp>
        <p:nvSpPr>
          <p:cNvPr id="4" name="Text Placeholder 3">
            <a:extLst>
              <a:ext uri="{FF2B5EF4-FFF2-40B4-BE49-F238E27FC236}">
                <a16:creationId xmlns:a16="http://schemas.microsoft.com/office/drawing/2014/main" id="{13B7D8EF-E829-40A3-9799-248D1A9D4795}"/>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94937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E00-BE53-44A0-9D83-C249A3D83804}"/>
              </a:ext>
            </a:extLst>
          </p:cNvPr>
          <p:cNvSpPr>
            <a:spLocks noGrp="1"/>
          </p:cNvSpPr>
          <p:nvPr>
            <p:ph type="title"/>
          </p:nvPr>
        </p:nvSpPr>
        <p:spPr/>
        <p:txBody>
          <a:bodyPr/>
          <a:lstStyle/>
          <a:p>
            <a:r>
              <a:rPr lang="en-US"/>
              <a:t>Facebook Own Posts Table | SR 1 - 20 of 26</a:t>
            </a:r>
          </a:p>
        </p:txBody>
      </p:sp>
      <p:graphicFrame>
        <p:nvGraphicFramePr>
          <p:cNvPr id="5" name="Table Placeholder 4">
            <a:extLst>
              <a:ext uri="{FF2B5EF4-FFF2-40B4-BE49-F238E27FC236}">
                <a16:creationId xmlns:a16="http://schemas.microsoft.com/office/drawing/2014/main" id="{7A4CB993-A26F-46BE-915B-541DE425564B}"/>
              </a:ext>
            </a:extLst>
          </p:cNvPr>
          <p:cNvGraphicFramePr>
            <a:graphicFrameLocks noGrp="1"/>
          </p:cNvGraphicFramePr>
          <p:nvPr>
            <p:ph type="tbl" sz="quarter" idx="13"/>
            <p:extLst>
              <p:ext uri="{D42A27DB-BD31-4B8C-83A1-F6EECF244321}">
                <p14:modId xmlns:p14="http://schemas.microsoft.com/office/powerpoint/2010/main" val="1227192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35312069"/>
                    </a:ext>
                  </a:extLst>
                </a:gridCol>
                <a:gridCol w="987552">
                  <a:extLst>
                    <a:ext uri="{9D8B030D-6E8A-4147-A177-3AD203B41FA5}">
                      <a16:colId xmlns:a16="http://schemas.microsoft.com/office/drawing/2014/main" val="685384988"/>
                    </a:ext>
                  </a:extLst>
                </a:gridCol>
                <a:gridCol w="658368">
                  <a:extLst>
                    <a:ext uri="{9D8B030D-6E8A-4147-A177-3AD203B41FA5}">
                      <a16:colId xmlns:a16="http://schemas.microsoft.com/office/drawing/2014/main" val="360470262"/>
                    </a:ext>
                  </a:extLst>
                </a:gridCol>
                <a:gridCol w="329184">
                  <a:extLst>
                    <a:ext uri="{9D8B030D-6E8A-4147-A177-3AD203B41FA5}">
                      <a16:colId xmlns:a16="http://schemas.microsoft.com/office/drawing/2014/main" val="1350803107"/>
                    </a:ext>
                  </a:extLst>
                </a:gridCol>
                <a:gridCol w="329184">
                  <a:extLst>
                    <a:ext uri="{9D8B030D-6E8A-4147-A177-3AD203B41FA5}">
                      <a16:colId xmlns:a16="http://schemas.microsoft.com/office/drawing/2014/main" val="1540876974"/>
                    </a:ext>
                  </a:extLst>
                </a:gridCol>
                <a:gridCol w="329184">
                  <a:extLst>
                    <a:ext uri="{9D8B030D-6E8A-4147-A177-3AD203B41FA5}">
                      <a16:colId xmlns:a16="http://schemas.microsoft.com/office/drawing/2014/main" val="253241835"/>
                    </a:ext>
                  </a:extLst>
                </a:gridCol>
                <a:gridCol w="329184">
                  <a:extLst>
                    <a:ext uri="{9D8B030D-6E8A-4147-A177-3AD203B41FA5}">
                      <a16:colId xmlns:a16="http://schemas.microsoft.com/office/drawing/2014/main" val="1111697062"/>
                    </a:ext>
                  </a:extLst>
                </a:gridCol>
                <a:gridCol w="329184">
                  <a:extLst>
                    <a:ext uri="{9D8B030D-6E8A-4147-A177-3AD203B41FA5}">
                      <a16:colId xmlns:a16="http://schemas.microsoft.com/office/drawing/2014/main" val="2683977328"/>
                    </a:ext>
                  </a:extLst>
                </a:gridCol>
                <a:gridCol w="329184">
                  <a:extLst>
                    <a:ext uri="{9D8B030D-6E8A-4147-A177-3AD203B41FA5}">
                      <a16:colId xmlns:a16="http://schemas.microsoft.com/office/drawing/2014/main" val="3121156973"/>
                    </a:ext>
                  </a:extLst>
                </a:gridCol>
                <a:gridCol w="329184">
                  <a:extLst>
                    <a:ext uri="{9D8B030D-6E8A-4147-A177-3AD203B41FA5}">
                      <a16:colId xmlns:a16="http://schemas.microsoft.com/office/drawing/2014/main" val="2345463591"/>
                    </a:ext>
                  </a:extLst>
                </a:gridCol>
                <a:gridCol w="329184">
                  <a:extLst>
                    <a:ext uri="{9D8B030D-6E8A-4147-A177-3AD203B41FA5}">
                      <a16:colId xmlns:a16="http://schemas.microsoft.com/office/drawing/2014/main" val="2150895784"/>
                    </a:ext>
                  </a:extLst>
                </a:gridCol>
                <a:gridCol w="329184">
                  <a:extLst>
                    <a:ext uri="{9D8B030D-6E8A-4147-A177-3AD203B41FA5}">
                      <a16:colId xmlns:a16="http://schemas.microsoft.com/office/drawing/2014/main" val="3422478045"/>
                    </a:ext>
                  </a:extLst>
                </a:gridCol>
                <a:gridCol w="329184">
                  <a:extLst>
                    <a:ext uri="{9D8B030D-6E8A-4147-A177-3AD203B41FA5}">
                      <a16:colId xmlns:a16="http://schemas.microsoft.com/office/drawing/2014/main" val="4011433907"/>
                    </a:ext>
                  </a:extLst>
                </a:gridCol>
                <a:gridCol w="329184">
                  <a:extLst>
                    <a:ext uri="{9D8B030D-6E8A-4147-A177-3AD203B41FA5}">
                      <a16:colId xmlns:a16="http://schemas.microsoft.com/office/drawing/2014/main" val="3731722557"/>
                    </a:ext>
                  </a:extLst>
                </a:gridCol>
                <a:gridCol w="329184">
                  <a:extLst>
                    <a:ext uri="{9D8B030D-6E8A-4147-A177-3AD203B41FA5}">
                      <a16:colId xmlns:a16="http://schemas.microsoft.com/office/drawing/2014/main" val="1322170467"/>
                    </a:ext>
                  </a:extLst>
                </a:gridCol>
                <a:gridCol w="329184">
                  <a:extLst>
                    <a:ext uri="{9D8B030D-6E8A-4147-A177-3AD203B41FA5}">
                      <a16:colId xmlns:a16="http://schemas.microsoft.com/office/drawing/2014/main" val="2386852462"/>
                    </a:ext>
                  </a:extLst>
                </a:gridCol>
                <a:gridCol w="329184">
                  <a:extLst>
                    <a:ext uri="{9D8B030D-6E8A-4147-A177-3AD203B41FA5}">
                      <a16:colId xmlns:a16="http://schemas.microsoft.com/office/drawing/2014/main" val="2154317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5153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1 - 2020-06-18 18:45:00</a:t>
                      </a:r>
                      <a:r>
                        <a:rPr kumimoji="0" lang="de-DE" sz="1000" b="0" i="0" u="none" strike="noStrike" kern="1200" cap="none" spc="0" normalizeH="0" baseline="0" noProof="0">
                          <a:ln>
                            <a:noFill/>
                          </a:ln>
                          <a:solidFill>
                            <a:prstClr val="black"/>
                          </a:solidFill>
                          <a:effectLst/>
                          <a:uLnTx/>
                          <a:uFillTx/>
                          <a:latin typeface="+mn-lt"/>
                          <a:ea typeface="+mn-ea"/>
                          <a:cs typeface="+mn-cs"/>
                        </a:rPr>
                        <a:t>
 ✈️☀️🏖😷🤒👩‍🔬🚑
Auslandsurlaub in Corona-Zeiten? Was es zu beachten gilt:
https://www.sr.de/sr/sr1/programm/themen/corona_urlaub_ausland_100.html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https://scontent-iad3-1.xx.fbcdn.net/v/t1.0-9/p720x720/104420871_4608418685850263_6243722286178115295_o.jpg?_nc_cat=109&amp;_nc_sid=8024bb&amp;_nc_ohc=Vkcmk3kVcLEAX8JfS7g&amp;_nc_ht=scontent-iad3-1.xx&amp;_nc_tp=6&amp;oh=e94be77fa70546e288c459815e8adbbb&amp;oe=5F1B7E03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26.06.2020 15:13:49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09805275"/>
                  </a:ext>
                </a:extLst>
              </a:tr>
            </a:tbl>
          </a:graphicData>
        </a:graphic>
      </p:graphicFrame>
      <p:sp>
        <p:nvSpPr>
          <p:cNvPr id="4" name="Text Placeholder 3">
            <a:extLst>
              <a:ext uri="{FF2B5EF4-FFF2-40B4-BE49-F238E27FC236}">
                <a16:creationId xmlns:a16="http://schemas.microsoft.com/office/drawing/2014/main" id="{1165A6D0-CC2F-46C9-BB09-64A53AD9B628}"/>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786308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42381-7F8B-4FF8-B1E1-BF3E4965CFAC}"/>
              </a:ext>
            </a:extLst>
          </p:cNvPr>
          <p:cNvSpPr>
            <a:spLocks noGrp="1"/>
          </p:cNvSpPr>
          <p:nvPr>
            <p:ph type="title"/>
          </p:nvPr>
        </p:nvSpPr>
        <p:spPr/>
        <p:txBody>
          <a:bodyPr/>
          <a:lstStyle/>
          <a:p>
            <a:r>
              <a:rPr lang="en-US"/>
              <a:t>Facebook Own Posts Table | SR 1 - 21 of 26</a:t>
            </a:r>
          </a:p>
        </p:txBody>
      </p:sp>
      <p:graphicFrame>
        <p:nvGraphicFramePr>
          <p:cNvPr id="5" name="Table Placeholder 4">
            <a:extLst>
              <a:ext uri="{FF2B5EF4-FFF2-40B4-BE49-F238E27FC236}">
                <a16:creationId xmlns:a16="http://schemas.microsoft.com/office/drawing/2014/main" id="{F2A05D92-114A-466C-8FCE-8123B62F32E8}"/>
              </a:ext>
            </a:extLst>
          </p:cNvPr>
          <p:cNvGraphicFramePr>
            <a:graphicFrameLocks noGrp="1"/>
          </p:cNvGraphicFramePr>
          <p:nvPr>
            <p:ph type="tbl" sz="quarter" idx="13"/>
            <p:extLst>
              <p:ext uri="{D42A27DB-BD31-4B8C-83A1-F6EECF244321}">
                <p14:modId xmlns:p14="http://schemas.microsoft.com/office/powerpoint/2010/main" val="211501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11571545"/>
                    </a:ext>
                  </a:extLst>
                </a:gridCol>
                <a:gridCol w="987552">
                  <a:extLst>
                    <a:ext uri="{9D8B030D-6E8A-4147-A177-3AD203B41FA5}">
                      <a16:colId xmlns:a16="http://schemas.microsoft.com/office/drawing/2014/main" val="1367419467"/>
                    </a:ext>
                  </a:extLst>
                </a:gridCol>
                <a:gridCol w="658368">
                  <a:extLst>
                    <a:ext uri="{9D8B030D-6E8A-4147-A177-3AD203B41FA5}">
                      <a16:colId xmlns:a16="http://schemas.microsoft.com/office/drawing/2014/main" val="2998222283"/>
                    </a:ext>
                  </a:extLst>
                </a:gridCol>
                <a:gridCol w="329184">
                  <a:extLst>
                    <a:ext uri="{9D8B030D-6E8A-4147-A177-3AD203B41FA5}">
                      <a16:colId xmlns:a16="http://schemas.microsoft.com/office/drawing/2014/main" val="4040942979"/>
                    </a:ext>
                  </a:extLst>
                </a:gridCol>
                <a:gridCol w="329184">
                  <a:extLst>
                    <a:ext uri="{9D8B030D-6E8A-4147-A177-3AD203B41FA5}">
                      <a16:colId xmlns:a16="http://schemas.microsoft.com/office/drawing/2014/main" val="1692319509"/>
                    </a:ext>
                  </a:extLst>
                </a:gridCol>
                <a:gridCol w="329184">
                  <a:extLst>
                    <a:ext uri="{9D8B030D-6E8A-4147-A177-3AD203B41FA5}">
                      <a16:colId xmlns:a16="http://schemas.microsoft.com/office/drawing/2014/main" val="1976671541"/>
                    </a:ext>
                  </a:extLst>
                </a:gridCol>
                <a:gridCol w="329184">
                  <a:extLst>
                    <a:ext uri="{9D8B030D-6E8A-4147-A177-3AD203B41FA5}">
                      <a16:colId xmlns:a16="http://schemas.microsoft.com/office/drawing/2014/main" val="431967596"/>
                    </a:ext>
                  </a:extLst>
                </a:gridCol>
                <a:gridCol w="329184">
                  <a:extLst>
                    <a:ext uri="{9D8B030D-6E8A-4147-A177-3AD203B41FA5}">
                      <a16:colId xmlns:a16="http://schemas.microsoft.com/office/drawing/2014/main" val="2318090239"/>
                    </a:ext>
                  </a:extLst>
                </a:gridCol>
                <a:gridCol w="329184">
                  <a:extLst>
                    <a:ext uri="{9D8B030D-6E8A-4147-A177-3AD203B41FA5}">
                      <a16:colId xmlns:a16="http://schemas.microsoft.com/office/drawing/2014/main" val="584485032"/>
                    </a:ext>
                  </a:extLst>
                </a:gridCol>
                <a:gridCol w="329184">
                  <a:extLst>
                    <a:ext uri="{9D8B030D-6E8A-4147-A177-3AD203B41FA5}">
                      <a16:colId xmlns:a16="http://schemas.microsoft.com/office/drawing/2014/main" val="1355089724"/>
                    </a:ext>
                  </a:extLst>
                </a:gridCol>
                <a:gridCol w="329184">
                  <a:extLst>
                    <a:ext uri="{9D8B030D-6E8A-4147-A177-3AD203B41FA5}">
                      <a16:colId xmlns:a16="http://schemas.microsoft.com/office/drawing/2014/main" val="914135959"/>
                    </a:ext>
                  </a:extLst>
                </a:gridCol>
                <a:gridCol w="329184">
                  <a:extLst>
                    <a:ext uri="{9D8B030D-6E8A-4147-A177-3AD203B41FA5}">
                      <a16:colId xmlns:a16="http://schemas.microsoft.com/office/drawing/2014/main" val="3307851679"/>
                    </a:ext>
                  </a:extLst>
                </a:gridCol>
                <a:gridCol w="329184">
                  <a:extLst>
                    <a:ext uri="{9D8B030D-6E8A-4147-A177-3AD203B41FA5}">
                      <a16:colId xmlns:a16="http://schemas.microsoft.com/office/drawing/2014/main" val="3211973488"/>
                    </a:ext>
                  </a:extLst>
                </a:gridCol>
                <a:gridCol w="329184">
                  <a:extLst>
                    <a:ext uri="{9D8B030D-6E8A-4147-A177-3AD203B41FA5}">
                      <a16:colId xmlns:a16="http://schemas.microsoft.com/office/drawing/2014/main" val="1177125304"/>
                    </a:ext>
                  </a:extLst>
                </a:gridCol>
                <a:gridCol w="329184">
                  <a:extLst>
                    <a:ext uri="{9D8B030D-6E8A-4147-A177-3AD203B41FA5}">
                      <a16:colId xmlns:a16="http://schemas.microsoft.com/office/drawing/2014/main" val="426027815"/>
                    </a:ext>
                  </a:extLst>
                </a:gridCol>
                <a:gridCol w="329184">
                  <a:extLst>
                    <a:ext uri="{9D8B030D-6E8A-4147-A177-3AD203B41FA5}">
                      <a16:colId xmlns:a16="http://schemas.microsoft.com/office/drawing/2014/main" val="912423824"/>
                    </a:ext>
                  </a:extLst>
                </a:gridCol>
                <a:gridCol w="329184">
                  <a:extLst>
                    <a:ext uri="{9D8B030D-6E8A-4147-A177-3AD203B41FA5}">
                      <a16:colId xmlns:a16="http://schemas.microsoft.com/office/drawing/2014/main" val="3105340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2857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1 - 2020-06-16 19:31:00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https://scontent-iad3-1.xx.fbcdn.net/v/t1.0-9/p720x720/82263871_4598458693512929_1810733364176256546_o.jpg?_nc_cat=100&amp;_nc_sid=8024bb&amp;_nc_ohc=lubI7jR3KV4AX_ihhCJ&amp;_nc_ht=scontent-iad3-1.xx&amp;_nc_tp=6&amp;oh=a90ac7727b3e714cfb396dc2e9f04b9e&amp;oe=5F14874F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20.06.2020 15:05:34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45516823"/>
                  </a:ext>
                </a:extLst>
              </a:tr>
            </a:tbl>
          </a:graphicData>
        </a:graphic>
      </p:graphicFrame>
      <p:sp>
        <p:nvSpPr>
          <p:cNvPr id="4" name="Text Placeholder 3">
            <a:extLst>
              <a:ext uri="{FF2B5EF4-FFF2-40B4-BE49-F238E27FC236}">
                <a16:creationId xmlns:a16="http://schemas.microsoft.com/office/drawing/2014/main" id="{F018B642-A074-4AE8-94C6-B21D8FD70DC3}"/>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2994288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AC3D-DB4E-4838-AF09-7D2177FE8EDE}"/>
              </a:ext>
            </a:extLst>
          </p:cNvPr>
          <p:cNvSpPr>
            <a:spLocks noGrp="1"/>
          </p:cNvSpPr>
          <p:nvPr>
            <p:ph type="title"/>
          </p:nvPr>
        </p:nvSpPr>
        <p:spPr/>
        <p:txBody>
          <a:bodyPr/>
          <a:lstStyle/>
          <a:p>
            <a:r>
              <a:rPr lang="en-US"/>
              <a:t>Facebook Own Posts Table | SR 1 - 22 of 26</a:t>
            </a:r>
          </a:p>
        </p:txBody>
      </p:sp>
      <p:graphicFrame>
        <p:nvGraphicFramePr>
          <p:cNvPr id="5" name="Table Placeholder 4">
            <a:extLst>
              <a:ext uri="{FF2B5EF4-FFF2-40B4-BE49-F238E27FC236}">
                <a16:creationId xmlns:a16="http://schemas.microsoft.com/office/drawing/2014/main" id="{69F2C548-F9E9-48D7-8B97-30C411246B2B}"/>
              </a:ext>
            </a:extLst>
          </p:cNvPr>
          <p:cNvGraphicFramePr>
            <a:graphicFrameLocks noGrp="1"/>
          </p:cNvGraphicFramePr>
          <p:nvPr>
            <p:ph type="tbl" sz="quarter" idx="13"/>
            <p:extLst>
              <p:ext uri="{D42A27DB-BD31-4B8C-83A1-F6EECF244321}">
                <p14:modId xmlns:p14="http://schemas.microsoft.com/office/powerpoint/2010/main" val="2118414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70150008"/>
                    </a:ext>
                  </a:extLst>
                </a:gridCol>
                <a:gridCol w="987552">
                  <a:extLst>
                    <a:ext uri="{9D8B030D-6E8A-4147-A177-3AD203B41FA5}">
                      <a16:colId xmlns:a16="http://schemas.microsoft.com/office/drawing/2014/main" val="1003311009"/>
                    </a:ext>
                  </a:extLst>
                </a:gridCol>
                <a:gridCol w="658368">
                  <a:extLst>
                    <a:ext uri="{9D8B030D-6E8A-4147-A177-3AD203B41FA5}">
                      <a16:colId xmlns:a16="http://schemas.microsoft.com/office/drawing/2014/main" val="1081744066"/>
                    </a:ext>
                  </a:extLst>
                </a:gridCol>
                <a:gridCol w="329184">
                  <a:extLst>
                    <a:ext uri="{9D8B030D-6E8A-4147-A177-3AD203B41FA5}">
                      <a16:colId xmlns:a16="http://schemas.microsoft.com/office/drawing/2014/main" val="2512222654"/>
                    </a:ext>
                  </a:extLst>
                </a:gridCol>
                <a:gridCol w="329184">
                  <a:extLst>
                    <a:ext uri="{9D8B030D-6E8A-4147-A177-3AD203B41FA5}">
                      <a16:colId xmlns:a16="http://schemas.microsoft.com/office/drawing/2014/main" val="3877966771"/>
                    </a:ext>
                  </a:extLst>
                </a:gridCol>
                <a:gridCol w="329184">
                  <a:extLst>
                    <a:ext uri="{9D8B030D-6E8A-4147-A177-3AD203B41FA5}">
                      <a16:colId xmlns:a16="http://schemas.microsoft.com/office/drawing/2014/main" val="84134819"/>
                    </a:ext>
                  </a:extLst>
                </a:gridCol>
                <a:gridCol w="329184">
                  <a:extLst>
                    <a:ext uri="{9D8B030D-6E8A-4147-A177-3AD203B41FA5}">
                      <a16:colId xmlns:a16="http://schemas.microsoft.com/office/drawing/2014/main" val="1107163865"/>
                    </a:ext>
                  </a:extLst>
                </a:gridCol>
                <a:gridCol w="329184">
                  <a:extLst>
                    <a:ext uri="{9D8B030D-6E8A-4147-A177-3AD203B41FA5}">
                      <a16:colId xmlns:a16="http://schemas.microsoft.com/office/drawing/2014/main" val="151588807"/>
                    </a:ext>
                  </a:extLst>
                </a:gridCol>
                <a:gridCol w="329184">
                  <a:extLst>
                    <a:ext uri="{9D8B030D-6E8A-4147-A177-3AD203B41FA5}">
                      <a16:colId xmlns:a16="http://schemas.microsoft.com/office/drawing/2014/main" val="1244182208"/>
                    </a:ext>
                  </a:extLst>
                </a:gridCol>
                <a:gridCol w="329184">
                  <a:extLst>
                    <a:ext uri="{9D8B030D-6E8A-4147-A177-3AD203B41FA5}">
                      <a16:colId xmlns:a16="http://schemas.microsoft.com/office/drawing/2014/main" val="216310936"/>
                    </a:ext>
                  </a:extLst>
                </a:gridCol>
                <a:gridCol w="329184">
                  <a:extLst>
                    <a:ext uri="{9D8B030D-6E8A-4147-A177-3AD203B41FA5}">
                      <a16:colId xmlns:a16="http://schemas.microsoft.com/office/drawing/2014/main" val="2200837323"/>
                    </a:ext>
                  </a:extLst>
                </a:gridCol>
                <a:gridCol w="329184">
                  <a:extLst>
                    <a:ext uri="{9D8B030D-6E8A-4147-A177-3AD203B41FA5}">
                      <a16:colId xmlns:a16="http://schemas.microsoft.com/office/drawing/2014/main" val="2085647653"/>
                    </a:ext>
                  </a:extLst>
                </a:gridCol>
                <a:gridCol w="329184">
                  <a:extLst>
                    <a:ext uri="{9D8B030D-6E8A-4147-A177-3AD203B41FA5}">
                      <a16:colId xmlns:a16="http://schemas.microsoft.com/office/drawing/2014/main" val="3950805816"/>
                    </a:ext>
                  </a:extLst>
                </a:gridCol>
                <a:gridCol w="329184">
                  <a:extLst>
                    <a:ext uri="{9D8B030D-6E8A-4147-A177-3AD203B41FA5}">
                      <a16:colId xmlns:a16="http://schemas.microsoft.com/office/drawing/2014/main" val="932574738"/>
                    </a:ext>
                  </a:extLst>
                </a:gridCol>
                <a:gridCol w="329184">
                  <a:extLst>
                    <a:ext uri="{9D8B030D-6E8A-4147-A177-3AD203B41FA5}">
                      <a16:colId xmlns:a16="http://schemas.microsoft.com/office/drawing/2014/main" val="205564316"/>
                    </a:ext>
                  </a:extLst>
                </a:gridCol>
                <a:gridCol w="329184">
                  <a:extLst>
                    <a:ext uri="{9D8B030D-6E8A-4147-A177-3AD203B41FA5}">
                      <a16:colId xmlns:a16="http://schemas.microsoft.com/office/drawing/2014/main" val="2220014825"/>
                    </a:ext>
                  </a:extLst>
                </a:gridCol>
                <a:gridCol w="329184">
                  <a:extLst>
                    <a:ext uri="{9D8B030D-6E8A-4147-A177-3AD203B41FA5}">
                      <a16:colId xmlns:a16="http://schemas.microsoft.com/office/drawing/2014/main" val="3172467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0052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1 - 2020-06-15 20:53:36</a:t>
                      </a:r>
                      <a:r>
                        <a:rPr kumimoji="0" lang="de-DE" sz="1000" b="0" i="0" u="none" strike="noStrike" kern="1200" cap="none" spc="0" normalizeH="0" baseline="0" noProof="0">
                          <a:ln>
                            <a:noFill/>
                          </a:ln>
                          <a:solidFill>
                            <a:prstClr val="black"/>
                          </a:solidFill>
                          <a:effectLst/>
                          <a:uLnTx/>
                          <a:uFillTx/>
                          <a:latin typeface="+mn-lt"/>
                          <a:ea typeface="+mn-ea"/>
                          <a:cs typeface="+mn-cs"/>
                        </a:rPr>
                        <a:t>
 Unser Baguette-Angler Hartmut Fey feiert die Grenzöffnung zu Frankreich mit einem 2-Meter-Grenzbrot und hat gleich eine Drohung parat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https://scontent-iad3-1.xx.fbcdn.net/v/t15.5256-10/s720x720/104287900_3001849399868589_3620292987439833024_n.jpg?_nc_cat=101&amp;_nc_sid=ad6a45&amp;_nc_ohc=ZsQB_nk4SgsAX_yAhiQ&amp;_nc_ht=scontent-iad3-1.xx&amp;oh=cbec9b29edf5fa61aaa74b6428d95d3c&amp;oe=5F192DC6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25.06.2020 03:17:42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52517222"/>
                  </a:ext>
                </a:extLst>
              </a:tr>
            </a:tbl>
          </a:graphicData>
        </a:graphic>
      </p:graphicFrame>
      <p:sp>
        <p:nvSpPr>
          <p:cNvPr id="4" name="Text Placeholder 3">
            <a:extLst>
              <a:ext uri="{FF2B5EF4-FFF2-40B4-BE49-F238E27FC236}">
                <a16:creationId xmlns:a16="http://schemas.microsoft.com/office/drawing/2014/main" id="{A5096037-E13A-4722-8557-7755E9BEC062}"/>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56920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2647F-94A7-4846-B47B-1CEC732C0E7E}"/>
              </a:ext>
            </a:extLst>
          </p:cNvPr>
          <p:cNvSpPr>
            <a:spLocks noGrp="1"/>
          </p:cNvSpPr>
          <p:nvPr>
            <p:ph type="title"/>
          </p:nvPr>
        </p:nvSpPr>
        <p:spPr/>
        <p:txBody>
          <a:bodyPr/>
          <a:lstStyle/>
          <a:p>
            <a:r>
              <a:rPr lang="en-US"/>
              <a:t>Facebook Own Posts Table | SR 1 - 23 of 26</a:t>
            </a:r>
          </a:p>
        </p:txBody>
      </p:sp>
      <p:graphicFrame>
        <p:nvGraphicFramePr>
          <p:cNvPr id="5" name="Table Placeholder 4">
            <a:extLst>
              <a:ext uri="{FF2B5EF4-FFF2-40B4-BE49-F238E27FC236}">
                <a16:creationId xmlns:a16="http://schemas.microsoft.com/office/drawing/2014/main" id="{B7652A0A-201C-4B79-8F18-0AC54F83877F}"/>
              </a:ext>
            </a:extLst>
          </p:cNvPr>
          <p:cNvGraphicFramePr>
            <a:graphicFrameLocks noGrp="1"/>
          </p:cNvGraphicFramePr>
          <p:nvPr>
            <p:ph type="tbl" sz="quarter" idx="13"/>
            <p:extLst>
              <p:ext uri="{D42A27DB-BD31-4B8C-83A1-F6EECF244321}">
                <p14:modId xmlns:p14="http://schemas.microsoft.com/office/powerpoint/2010/main" val="1893674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72473844"/>
                    </a:ext>
                  </a:extLst>
                </a:gridCol>
                <a:gridCol w="987552">
                  <a:extLst>
                    <a:ext uri="{9D8B030D-6E8A-4147-A177-3AD203B41FA5}">
                      <a16:colId xmlns:a16="http://schemas.microsoft.com/office/drawing/2014/main" val="4046409109"/>
                    </a:ext>
                  </a:extLst>
                </a:gridCol>
                <a:gridCol w="658368">
                  <a:extLst>
                    <a:ext uri="{9D8B030D-6E8A-4147-A177-3AD203B41FA5}">
                      <a16:colId xmlns:a16="http://schemas.microsoft.com/office/drawing/2014/main" val="4088726073"/>
                    </a:ext>
                  </a:extLst>
                </a:gridCol>
                <a:gridCol w="329184">
                  <a:extLst>
                    <a:ext uri="{9D8B030D-6E8A-4147-A177-3AD203B41FA5}">
                      <a16:colId xmlns:a16="http://schemas.microsoft.com/office/drawing/2014/main" val="2527661763"/>
                    </a:ext>
                  </a:extLst>
                </a:gridCol>
                <a:gridCol w="329184">
                  <a:extLst>
                    <a:ext uri="{9D8B030D-6E8A-4147-A177-3AD203B41FA5}">
                      <a16:colId xmlns:a16="http://schemas.microsoft.com/office/drawing/2014/main" val="3726064938"/>
                    </a:ext>
                  </a:extLst>
                </a:gridCol>
                <a:gridCol w="329184">
                  <a:extLst>
                    <a:ext uri="{9D8B030D-6E8A-4147-A177-3AD203B41FA5}">
                      <a16:colId xmlns:a16="http://schemas.microsoft.com/office/drawing/2014/main" val="3204043458"/>
                    </a:ext>
                  </a:extLst>
                </a:gridCol>
                <a:gridCol w="329184">
                  <a:extLst>
                    <a:ext uri="{9D8B030D-6E8A-4147-A177-3AD203B41FA5}">
                      <a16:colId xmlns:a16="http://schemas.microsoft.com/office/drawing/2014/main" val="1223177605"/>
                    </a:ext>
                  </a:extLst>
                </a:gridCol>
                <a:gridCol w="329184">
                  <a:extLst>
                    <a:ext uri="{9D8B030D-6E8A-4147-A177-3AD203B41FA5}">
                      <a16:colId xmlns:a16="http://schemas.microsoft.com/office/drawing/2014/main" val="1363562520"/>
                    </a:ext>
                  </a:extLst>
                </a:gridCol>
                <a:gridCol w="329184">
                  <a:extLst>
                    <a:ext uri="{9D8B030D-6E8A-4147-A177-3AD203B41FA5}">
                      <a16:colId xmlns:a16="http://schemas.microsoft.com/office/drawing/2014/main" val="1449444168"/>
                    </a:ext>
                  </a:extLst>
                </a:gridCol>
                <a:gridCol w="329184">
                  <a:extLst>
                    <a:ext uri="{9D8B030D-6E8A-4147-A177-3AD203B41FA5}">
                      <a16:colId xmlns:a16="http://schemas.microsoft.com/office/drawing/2014/main" val="1993697516"/>
                    </a:ext>
                  </a:extLst>
                </a:gridCol>
                <a:gridCol w="329184">
                  <a:extLst>
                    <a:ext uri="{9D8B030D-6E8A-4147-A177-3AD203B41FA5}">
                      <a16:colId xmlns:a16="http://schemas.microsoft.com/office/drawing/2014/main" val="3919739106"/>
                    </a:ext>
                  </a:extLst>
                </a:gridCol>
                <a:gridCol w="329184">
                  <a:extLst>
                    <a:ext uri="{9D8B030D-6E8A-4147-A177-3AD203B41FA5}">
                      <a16:colId xmlns:a16="http://schemas.microsoft.com/office/drawing/2014/main" val="1948132902"/>
                    </a:ext>
                  </a:extLst>
                </a:gridCol>
                <a:gridCol w="329184">
                  <a:extLst>
                    <a:ext uri="{9D8B030D-6E8A-4147-A177-3AD203B41FA5}">
                      <a16:colId xmlns:a16="http://schemas.microsoft.com/office/drawing/2014/main" val="3674520827"/>
                    </a:ext>
                  </a:extLst>
                </a:gridCol>
                <a:gridCol w="329184">
                  <a:extLst>
                    <a:ext uri="{9D8B030D-6E8A-4147-A177-3AD203B41FA5}">
                      <a16:colId xmlns:a16="http://schemas.microsoft.com/office/drawing/2014/main" val="353575790"/>
                    </a:ext>
                  </a:extLst>
                </a:gridCol>
                <a:gridCol w="329184">
                  <a:extLst>
                    <a:ext uri="{9D8B030D-6E8A-4147-A177-3AD203B41FA5}">
                      <a16:colId xmlns:a16="http://schemas.microsoft.com/office/drawing/2014/main" val="2824011850"/>
                    </a:ext>
                  </a:extLst>
                </a:gridCol>
                <a:gridCol w="329184">
                  <a:extLst>
                    <a:ext uri="{9D8B030D-6E8A-4147-A177-3AD203B41FA5}">
                      <a16:colId xmlns:a16="http://schemas.microsoft.com/office/drawing/2014/main" val="2328190976"/>
                    </a:ext>
                  </a:extLst>
                </a:gridCol>
                <a:gridCol w="329184">
                  <a:extLst>
                    <a:ext uri="{9D8B030D-6E8A-4147-A177-3AD203B41FA5}">
                      <a16:colId xmlns:a16="http://schemas.microsoft.com/office/drawing/2014/main" val="87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3992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1 - 2020-06-15 19:30:00</a:t>
                      </a:r>
                      <a:r>
                        <a:rPr kumimoji="0" lang="de-DE" sz="1000" b="0" i="0" u="none" strike="noStrike" kern="1200" cap="none" spc="0" normalizeH="0" baseline="0" noProof="0">
                          <a:ln>
                            <a:noFill/>
                          </a:ln>
                          <a:solidFill>
                            <a:prstClr val="black"/>
                          </a:solidFill>
                          <a:effectLst/>
                          <a:uLnTx/>
                          <a:uFillTx/>
                          <a:latin typeface="+mn-lt"/>
                          <a:ea typeface="+mn-ea"/>
                          <a:cs typeface="+mn-cs"/>
                        </a:rPr>
                        <a:t>
 Die Corona-Warn-App ist freiwillig und soll am Dienstag u.a. von Bundesgesundheitsminister Jens Spahn vorgestellt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https://scontent-iad3-1.xx.fbcdn.net/v/t1.0-9/p720x720/103364005_4594350250590440_2521374934175265394_o.jpg?_nc_cat=106&amp;_nc_sid=8024bb&amp;_nc_ohc=L6TDp0eUuLkAX-ZlaN5&amp;_nc_ht=scontent-iad3-1.xx&amp;_nc_tp=6&amp;oh=b9d8237d6a5304d1949437bd8a09b183&amp;oe=5F160063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23.06.2020 21:21:03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94469552"/>
                  </a:ext>
                </a:extLst>
              </a:tr>
            </a:tbl>
          </a:graphicData>
        </a:graphic>
      </p:graphicFrame>
      <p:sp>
        <p:nvSpPr>
          <p:cNvPr id="4" name="Text Placeholder 3">
            <a:extLst>
              <a:ext uri="{FF2B5EF4-FFF2-40B4-BE49-F238E27FC236}">
                <a16:creationId xmlns:a16="http://schemas.microsoft.com/office/drawing/2014/main" id="{7B5E48D1-219C-491D-B34B-16BB25D95F4A}"/>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3585675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38CD-95F2-47D2-A19D-70C9A3D4DFC2}"/>
              </a:ext>
            </a:extLst>
          </p:cNvPr>
          <p:cNvSpPr>
            <a:spLocks noGrp="1"/>
          </p:cNvSpPr>
          <p:nvPr>
            <p:ph type="title"/>
          </p:nvPr>
        </p:nvSpPr>
        <p:spPr/>
        <p:txBody>
          <a:bodyPr/>
          <a:lstStyle/>
          <a:p>
            <a:r>
              <a:rPr lang="en-US"/>
              <a:t>Facebook Own Posts Table | SR 1 - 24 of 26</a:t>
            </a:r>
          </a:p>
        </p:txBody>
      </p:sp>
      <p:graphicFrame>
        <p:nvGraphicFramePr>
          <p:cNvPr id="5" name="Table Placeholder 4">
            <a:extLst>
              <a:ext uri="{FF2B5EF4-FFF2-40B4-BE49-F238E27FC236}">
                <a16:creationId xmlns:a16="http://schemas.microsoft.com/office/drawing/2014/main" id="{DCE79BB9-FEEE-444E-93A5-1F50E0ABA368}"/>
              </a:ext>
            </a:extLst>
          </p:cNvPr>
          <p:cNvGraphicFramePr>
            <a:graphicFrameLocks noGrp="1"/>
          </p:cNvGraphicFramePr>
          <p:nvPr>
            <p:ph type="tbl" sz="quarter" idx="13"/>
            <p:extLst>
              <p:ext uri="{D42A27DB-BD31-4B8C-83A1-F6EECF244321}">
                <p14:modId xmlns:p14="http://schemas.microsoft.com/office/powerpoint/2010/main" val="326289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36320415"/>
                    </a:ext>
                  </a:extLst>
                </a:gridCol>
                <a:gridCol w="987552">
                  <a:extLst>
                    <a:ext uri="{9D8B030D-6E8A-4147-A177-3AD203B41FA5}">
                      <a16:colId xmlns:a16="http://schemas.microsoft.com/office/drawing/2014/main" val="710352851"/>
                    </a:ext>
                  </a:extLst>
                </a:gridCol>
                <a:gridCol w="658368">
                  <a:extLst>
                    <a:ext uri="{9D8B030D-6E8A-4147-A177-3AD203B41FA5}">
                      <a16:colId xmlns:a16="http://schemas.microsoft.com/office/drawing/2014/main" val="707487560"/>
                    </a:ext>
                  </a:extLst>
                </a:gridCol>
                <a:gridCol w="329184">
                  <a:extLst>
                    <a:ext uri="{9D8B030D-6E8A-4147-A177-3AD203B41FA5}">
                      <a16:colId xmlns:a16="http://schemas.microsoft.com/office/drawing/2014/main" val="1718585101"/>
                    </a:ext>
                  </a:extLst>
                </a:gridCol>
                <a:gridCol w="329184">
                  <a:extLst>
                    <a:ext uri="{9D8B030D-6E8A-4147-A177-3AD203B41FA5}">
                      <a16:colId xmlns:a16="http://schemas.microsoft.com/office/drawing/2014/main" val="2642438611"/>
                    </a:ext>
                  </a:extLst>
                </a:gridCol>
                <a:gridCol w="329184">
                  <a:extLst>
                    <a:ext uri="{9D8B030D-6E8A-4147-A177-3AD203B41FA5}">
                      <a16:colId xmlns:a16="http://schemas.microsoft.com/office/drawing/2014/main" val="2359178007"/>
                    </a:ext>
                  </a:extLst>
                </a:gridCol>
                <a:gridCol w="329184">
                  <a:extLst>
                    <a:ext uri="{9D8B030D-6E8A-4147-A177-3AD203B41FA5}">
                      <a16:colId xmlns:a16="http://schemas.microsoft.com/office/drawing/2014/main" val="720137480"/>
                    </a:ext>
                  </a:extLst>
                </a:gridCol>
                <a:gridCol w="329184">
                  <a:extLst>
                    <a:ext uri="{9D8B030D-6E8A-4147-A177-3AD203B41FA5}">
                      <a16:colId xmlns:a16="http://schemas.microsoft.com/office/drawing/2014/main" val="1522344487"/>
                    </a:ext>
                  </a:extLst>
                </a:gridCol>
                <a:gridCol w="329184">
                  <a:extLst>
                    <a:ext uri="{9D8B030D-6E8A-4147-A177-3AD203B41FA5}">
                      <a16:colId xmlns:a16="http://schemas.microsoft.com/office/drawing/2014/main" val="1611633500"/>
                    </a:ext>
                  </a:extLst>
                </a:gridCol>
                <a:gridCol w="329184">
                  <a:extLst>
                    <a:ext uri="{9D8B030D-6E8A-4147-A177-3AD203B41FA5}">
                      <a16:colId xmlns:a16="http://schemas.microsoft.com/office/drawing/2014/main" val="179444653"/>
                    </a:ext>
                  </a:extLst>
                </a:gridCol>
                <a:gridCol w="329184">
                  <a:extLst>
                    <a:ext uri="{9D8B030D-6E8A-4147-A177-3AD203B41FA5}">
                      <a16:colId xmlns:a16="http://schemas.microsoft.com/office/drawing/2014/main" val="1279171407"/>
                    </a:ext>
                  </a:extLst>
                </a:gridCol>
                <a:gridCol w="329184">
                  <a:extLst>
                    <a:ext uri="{9D8B030D-6E8A-4147-A177-3AD203B41FA5}">
                      <a16:colId xmlns:a16="http://schemas.microsoft.com/office/drawing/2014/main" val="931456222"/>
                    </a:ext>
                  </a:extLst>
                </a:gridCol>
                <a:gridCol w="329184">
                  <a:extLst>
                    <a:ext uri="{9D8B030D-6E8A-4147-A177-3AD203B41FA5}">
                      <a16:colId xmlns:a16="http://schemas.microsoft.com/office/drawing/2014/main" val="4282130015"/>
                    </a:ext>
                  </a:extLst>
                </a:gridCol>
                <a:gridCol w="329184">
                  <a:extLst>
                    <a:ext uri="{9D8B030D-6E8A-4147-A177-3AD203B41FA5}">
                      <a16:colId xmlns:a16="http://schemas.microsoft.com/office/drawing/2014/main" val="4103652426"/>
                    </a:ext>
                  </a:extLst>
                </a:gridCol>
                <a:gridCol w="329184">
                  <a:extLst>
                    <a:ext uri="{9D8B030D-6E8A-4147-A177-3AD203B41FA5}">
                      <a16:colId xmlns:a16="http://schemas.microsoft.com/office/drawing/2014/main" val="3591960218"/>
                    </a:ext>
                  </a:extLst>
                </a:gridCol>
                <a:gridCol w="329184">
                  <a:extLst>
                    <a:ext uri="{9D8B030D-6E8A-4147-A177-3AD203B41FA5}">
                      <a16:colId xmlns:a16="http://schemas.microsoft.com/office/drawing/2014/main" val="3437418438"/>
                    </a:ext>
                  </a:extLst>
                </a:gridCol>
                <a:gridCol w="329184">
                  <a:extLst>
                    <a:ext uri="{9D8B030D-6E8A-4147-A177-3AD203B41FA5}">
                      <a16:colId xmlns:a16="http://schemas.microsoft.com/office/drawing/2014/main" val="1695135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8695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1 - 2020-06-15 17:45:19</a:t>
                      </a:r>
                      <a:r>
                        <a:rPr kumimoji="0" lang="de-DE" sz="1000" b="0" i="0" u="none" strike="noStrike" kern="1200" cap="none" spc="0" normalizeH="0" baseline="0" noProof="0">
                          <a:ln>
                            <a:noFill/>
                          </a:ln>
                          <a:solidFill>
                            <a:prstClr val="black"/>
                          </a:solidFill>
                          <a:effectLst/>
                          <a:uLnTx/>
                          <a:uFillTx/>
                          <a:latin typeface="+mn-lt"/>
                          <a:ea typeface="+mn-ea"/>
                          <a:cs typeface="+mn-cs"/>
                        </a:rPr>
                        <a:t>
 Habt ihr noch alte Fotos oder Spannendes von Oma und Opa im Keller oder unterm Dach? Dann kramt es raus! Wir bauen ein interaktives Geschichtsbuch und suchen Erinnerungsstücke aus 100 Jahren Saargebiet.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https://scontent-iad3-1.xx.fbcdn.net/v/t15.5256-10/p720x720/103537151_722239368591588_8739927225910494740_n.jpg?_nc_cat=111&amp;_nc_sid=ad6a45&amp;_nc_ohc=RDybkc6UIjcAX9ziLMK&amp;_nc_ht=scontent-iad3-1.xx&amp;oh=634b939bcc84b6559d9af3729a7b6568&amp;oe=5F0F6F20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18.06.2020 09:09:15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0705076"/>
                  </a:ext>
                </a:extLst>
              </a:tr>
            </a:tbl>
          </a:graphicData>
        </a:graphic>
      </p:graphicFrame>
      <p:sp>
        <p:nvSpPr>
          <p:cNvPr id="4" name="Text Placeholder 3">
            <a:extLst>
              <a:ext uri="{FF2B5EF4-FFF2-40B4-BE49-F238E27FC236}">
                <a16:creationId xmlns:a16="http://schemas.microsoft.com/office/drawing/2014/main" id="{C55884D1-CF50-475B-BD12-3FFD20187C0F}"/>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2505260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0AD19-EB19-46AC-BB3D-388301447BF8}"/>
              </a:ext>
            </a:extLst>
          </p:cNvPr>
          <p:cNvSpPr>
            <a:spLocks noGrp="1"/>
          </p:cNvSpPr>
          <p:nvPr>
            <p:ph type="title"/>
          </p:nvPr>
        </p:nvSpPr>
        <p:spPr/>
        <p:txBody>
          <a:bodyPr/>
          <a:lstStyle/>
          <a:p>
            <a:r>
              <a:rPr lang="en-US"/>
              <a:t>Facebook Own Posts Table | SR 1 - 25 of 26</a:t>
            </a:r>
          </a:p>
        </p:txBody>
      </p:sp>
      <p:graphicFrame>
        <p:nvGraphicFramePr>
          <p:cNvPr id="5" name="Table Placeholder 4">
            <a:extLst>
              <a:ext uri="{FF2B5EF4-FFF2-40B4-BE49-F238E27FC236}">
                <a16:creationId xmlns:a16="http://schemas.microsoft.com/office/drawing/2014/main" id="{54E045F9-EFEF-4DDA-B01D-70011C2EC4AD}"/>
              </a:ext>
            </a:extLst>
          </p:cNvPr>
          <p:cNvGraphicFramePr>
            <a:graphicFrameLocks noGrp="1"/>
          </p:cNvGraphicFramePr>
          <p:nvPr>
            <p:ph type="tbl" sz="quarter" idx="13"/>
            <p:extLst>
              <p:ext uri="{D42A27DB-BD31-4B8C-83A1-F6EECF244321}">
                <p14:modId xmlns:p14="http://schemas.microsoft.com/office/powerpoint/2010/main" val="142843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14066900"/>
                    </a:ext>
                  </a:extLst>
                </a:gridCol>
                <a:gridCol w="987552">
                  <a:extLst>
                    <a:ext uri="{9D8B030D-6E8A-4147-A177-3AD203B41FA5}">
                      <a16:colId xmlns:a16="http://schemas.microsoft.com/office/drawing/2014/main" val="3197556411"/>
                    </a:ext>
                  </a:extLst>
                </a:gridCol>
                <a:gridCol w="658368">
                  <a:extLst>
                    <a:ext uri="{9D8B030D-6E8A-4147-A177-3AD203B41FA5}">
                      <a16:colId xmlns:a16="http://schemas.microsoft.com/office/drawing/2014/main" val="664050367"/>
                    </a:ext>
                  </a:extLst>
                </a:gridCol>
                <a:gridCol w="329184">
                  <a:extLst>
                    <a:ext uri="{9D8B030D-6E8A-4147-A177-3AD203B41FA5}">
                      <a16:colId xmlns:a16="http://schemas.microsoft.com/office/drawing/2014/main" val="700532828"/>
                    </a:ext>
                  </a:extLst>
                </a:gridCol>
                <a:gridCol w="329184">
                  <a:extLst>
                    <a:ext uri="{9D8B030D-6E8A-4147-A177-3AD203B41FA5}">
                      <a16:colId xmlns:a16="http://schemas.microsoft.com/office/drawing/2014/main" val="3530994068"/>
                    </a:ext>
                  </a:extLst>
                </a:gridCol>
                <a:gridCol w="329184">
                  <a:extLst>
                    <a:ext uri="{9D8B030D-6E8A-4147-A177-3AD203B41FA5}">
                      <a16:colId xmlns:a16="http://schemas.microsoft.com/office/drawing/2014/main" val="3428143889"/>
                    </a:ext>
                  </a:extLst>
                </a:gridCol>
                <a:gridCol w="329184">
                  <a:extLst>
                    <a:ext uri="{9D8B030D-6E8A-4147-A177-3AD203B41FA5}">
                      <a16:colId xmlns:a16="http://schemas.microsoft.com/office/drawing/2014/main" val="244827765"/>
                    </a:ext>
                  </a:extLst>
                </a:gridCol>
                <a:gridCol w="329184">
                  <a:extLst>
                    <a:ext uri="{9D8B030D-6E8A-4147-A177-3AD203B41FA5}">
                      <a16:colId xmlns:a16="http://schemas.microsoft.com/office/drawing/2014/main" val="4169897043"/>
                    </a:ext>
                  </a:extLst>
                </a:gridCol>
                <a:gridCol w="329184">
                  <a:extLst>
                    <a:ext uri="{9D8B030D-6E8A-4147-A177-3AD203B41FA5}">
                      <a16:colId xmlns:a16="http://schemas.microsoft.com/office/drawing/2014/main" val="1017417753"/>
                    </a:ext>
                  </a:extLst>
                </a:gridCol>
                <a:gridCol w="329184">
                  <a:extLst>
                    <a:ext uri="{9D8B030D-6E8A-4147-A177-3AD203B41FA5}">
                      <a16:colId xmlns:a16="http://schemas.microsoft.com/office/drawing/2014/main" val="148406349"/>
                    </a:ext>
                  </a:extLst>
                </a:gridCol>
                <a:gridCol w="329184">
                  <a:extLst>
                    <a:ext uri="{9D8B030D-6E8A-4147-A177-3AD203B41FA5}">
                      <a16:colId xmlns:a16="http://schemas.microsoft.com/office/drawing/2014/main" val="2293574323"/>
                    </a:ext>
                  </a:extLst>
                </a:gridCol>
                <a:gridCol w="329184">
                  <a:extLst>
                    <a:ext uri="{9D8B030D-6E8A-4147-A177-3AD203B41FA5}">
                      <a16:colId xmlns:a16="http://schemas.microsoft.com/office/drawing/2014/main" val="1422572699"/>
                    </a:ext>
                  </a:extLst>
                </a:gridCol>
                <a:gridCol w="329184">
                  <a:extLst>
                    <a:ext uri="{9D8B030D-6E8A-4147-A177-3AD203B41FA5}">
                      <a16:colId xmlns:a16="http://schemas.microsoft.com/office/drawing/2014/main" val="2968588556"/>
                    </a:ext>
                  </a:extLst>
                </a:gridCol>
                <a:gridCol w="329184">
                  <a:extLst>
                    <a:ext uri="{9D8B030D-6E8A-4147-A177-3AD203B41FA5}">
                      <a16:colId xmlns:a16="http://schemas.microsoft.com/office/drawing/2014/main" val="2534564752"/>
                    </a:ext>
                  </a:extLst>
                </a:gridCol>
                <a:gridCol w="329184">
                  <a:extLst>
                    <a:ext uri="{9D8B030D-6E8A-4147-A177-3AD203B41FA5}">
                      <a16:colId xmlns:a16="http://schemas.microsoft.com/office/drawing/2014/main" val="4273696744"/>
                    </a:ext>
                  </a:extLst>
                </a:gridCol>
                <a:gridCol w="329184">
                  <a:extLst>
                    <a:ext uri="{9D8B030D-6E8A-4147-A177-3AD203B41FA5}">
                      <a16:colId xmlns:a16="http://schemas.microsoft.com/office/drawing/2014/main" val="1263178189"/>
                    </a:ext>
                  </a:extLst>
                </a:gridCol>
                <a:gridCol w="329184">
                  <a:extLst>
                    <a:ext uri="{9D8B030D-6E8A-4147-A177-3AD203B41FA5}">
                      <a16:colId xmlns:a16="http://schemas.microsoft.com/office/drawing/2014/main" val="1041728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1197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1 - 2020-06-12 19:19:37</a:t>
                      </a:r>
                      <a:r>
                        <a:rPr kumimoji="0" lang="de-DE" sz="1000" b="0" i="0" u="none" strike="noStrike" kern="1200" cap="none" spc="0" normalizeH="0" baseline="0" noProof="0">
                          <a:ln>
                            <a:noFill/>
                          </a:ln>
                          <a:solidFill>
                            <a:prstClr val="black"/>
                          </a:solidFill>
                          <a:effectLst/>
                          <a:uLnTx/>
                          <a:uFillTx/>
                          <a:latin typeface="+mn-lt"/>
                          <a:ea typeface="+mn-ea"/>
                          <a:cs typeface="+mn-cs"/>
                        </a:rPr>
                        <a:t>
 Wie heische die Brotstiggelscha bei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https://scontent-iad3-1.xx.fbcdn.net/v/t1.0-9/p720x720/104277323_4582588535099945_1499142422604357415_o.png?_nc_cat=105&amp;_nc_sid=8024bb&amp;_nc_ohc=mKpWw4ZuyBkAX-sSg9k&amp;_nc_ht=scontent-iad3-1.xx&amp;oh=d6dc6f54693c3bfcd36287aec84eb513&amp;oe=5F215F6A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02.07.2020 03:16:26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8236471"/>
                  </a:ext>
                </a:extLst>
              </a:tr>
            </a:tbl>
          </a:graphicData>
        </a:graphic>
      </p:graphicFrame>
      <p:sp>
        <p:nvSpPr>
          <p:cNvPr id="4" name="Text Placeholder 3">
            <a:extLst>
              <a:ext uri="{FF2B5EF4-FFF2-40B4-BE49-F238E27FC236}">
                <a16:creationId xmlns:a16="http://schemas.microsoft.com/office/drawing/2014/main" id="{D7D1CB4C-97E3-474E-A20A-C8BF94FB88C5}"/>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6812717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C0C24-A9A8-4BF7-A312-431D8F4E6FB7}"/>
              </a:ext>
            </a:extLst>
          </p:cNvPr>
          <p:cNvSpPr>
            <a:spLocks noGrp="1"/>
          </p:cNvSpPr>
          <p:nvPr>
            <p:ph type="title"/>
          </p:nvPr>
        </p:nvSpPr>
        <p:spPr/>
        <p:txBody>
          <a:bodyPr/>
          <a:lstStyle/>
          <a:p>
            <a:r>
              <a:rPr lang="en-US"/>
              <a:t>Facebook Own Posts Table | SR 1 - 26 of 26</a:t>
            </a:r>
          </a:p>
        </p:txBody>
      </p:sp>
      <p:graphicFrame>
        <p:nvGraphicFramePr>
          <p:cNvPr id="5" name="Table Placeholder 4">
            <a:extLst>
              <a:ext uri="{FF2B5EF4-FFF2-40B4-BE49-F238E27FC236}">
                <a16:creationId xmlns:a16="http://schemas.microsoft.com/office/drawing/2014/main" id="{401D5289-AAAD-4FAF-B510-999935081748}"/>
              </a:ext>
            </a:extLst>
          </p:cNvPr>
          <p:cNvGraphicFramePr>
            <a:graphicFrameLocks noGrp="1"/>
          </p:cNvGraphicFramePr>
          <p:nvPr>
            <p:ph type="tbl" sz="quarter" idx="13"/>
            <p:extLst>
              <p:ext uri="{D42A27DB-BD31-4B8C-83A1-F6EECF244321}">
                <p14:modId xmlns:p14="http://schemas.microsoft.com/office/powerpoint/2010/main" val="184276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83795351"/>
                    </a:ext>
                  </a:extLst>
                </a:gridCol>
                <a:gridCol w="987552">
                  <a:extLst>
                    <a:ext uri="{9D8B030D-6E8A-4147-A177-3AD203B41FA5}">
                      <a16:colId xmlns:a16="http://schemas.microsoft.com/office/drawing/2014/main" val="4103977169"/>
                    </a:ext>
                  </a:extLst>
                </a:gridCol>
                <a:gridCol w="658368">
                  <a:extLst>
                    <a:ext uri="{9D8B030D-6E8A-4147-A177-3AD203B41FA5}">
                      <a16:colId xmlns:a16="http://schemas.microsoft.com/office/drawing/2014/main" val="3918431732"/>
                    </a:ext>
                  </a:extLst>
                </a:gridCol>
                <a:gridCol w="329184">
                  <a:extLst>
                    <a:ext uri="{9D8B030D-6E8A-4147-A177-3AD203B41FA5}">
                      <a16:colId xmlns:a16="http://schemas.microsoft.com/office/drawing/2014/main" val="2087504726"/>
                    </a:ext>
                  </a:extLst>
                </a:gridCol>
                <a:gridCol w="329184">
                  <a:extLst>
                    <a:ext uri="{9D8B030D-6E8A-4147-A177-3AD203B41FA5}">
                      <a16:colId xmlns:a16="http://schemas.microsoft.com/office/drawing/2014/main" val="2159115115"/>
                    </a:ext>
                  </a:extLst>
                </a:gridCol>
                <a:gridCol w="329184">
                  <a:extLst>
                    <a:ext uri="{9D8B030D-6E8A-4147-A177-3AD203B41FA5}">
                      <a16:colId xmlns:a16="http://schemas.microsoft.com/office/drawing/2014/main" val="3788972302"/>
                    </a:ext>
                  </a:extLst>
                </a:gridCol>
                <a:gridCol w="329184">
                  <a:extLst>
                    <a:ext uri="{9D8B030D-6E8A-4147-A177-3AD203B41FA5}">
                      <a16:colId xmlns:a16="http://schemas.microsoft.com/office/drawing/2014/main" val="231246526"/>
                    </a:ext>
                  </a:extLst>
                </a:gridCol>
                <a:gridCol w="329184">
                  <a:extLst>
                    <a:ext uri="{9D8B030D-6E8A-4147-A177-3AD203B41FA5}">
                      <a16:colId xmlns:a16="http://schemas.microsoft.com/office/drawing/2014/main" val="754579162"/>
                    </a:ext>
                  </a:extLst>
                </a:gridCol>
                <a:gridCol w="329184">
                  <a:extLst>
                    <a:ext uri="{9D8B030D-6E8A-4147-A177-3AD203B41FA5}">
                      <a16:colId xmlns:a16="http://schemas.microsoft.com/office/drawing/2014/main" val="713208959"/>
                    </a:ext>
                  </a:extLst>
                </a:gridCol>
                <a:gridCol w="329184">
                  <a:extLst>
                    <a:ext uri="{9D8B030D-6E8A-4147-A177-3AD203B41FA5}">
                      <a16:colId xmlns:a16="http://schemas.microsoft.com/office/drawing/2014/main" val="64609152"/>
                    </a:ext>
                  </a:extLst>
                </a:gridCol>
                <a:gridCol w="329184">
                  <a:extLst>
                    <a:ext uri="{9D8B030D-6E8A-4147-A177-3AD203B41FA5}">
                      <a16:colId xmlns:a16="http://schemas.microsoft.com/office/drawing/2014/main" val="2602125649"/>
                    </a:ext>
                  </a:extLst>
                </a:gridCol>
                <a:gridCol w="329184">
                  <a:extLst>
                    <a:ext uri="{9D8B030D-6E8A-4147-A177-3AD203B41FA5}">
                      <a16:colId xmlns:a16="http://schemas.microsoft.com/office/drawing/2014/main" val="3597824242"/>
                    </a:ext>
                  </a:extLst>
                </a:gridCol>
                <a:gridCol w="329184">
                  <a:extLst>
                    <a:ext uri="{9D8B030D-6E8A-4147-A177-3AD203B41FA5}">
                      <a16:colId xmlns:a16="http://schemas.microsoft.com/office/drawing/2014/main" val="2285742521"/>
                    </a:ext>
                  </a:extLst>
                </a:gridCol>
                <a:gridCol w="329184">
                  <a:extLst>
                    <a:ext uri="{9D8B030D-6E8A-4147-A177-3AD203B41FA5}">
                      <a16:colId xmlns:a16="http://schemas.microsoft.com/office/drawing/2014/main" val="996395696"/>
                    </a:ext>
                  </a:extLst>
                </a:gridCol>
                <a:gridCol w="329184">
                  <a:extLst>
                    <a:ext uri="{9D8B030D-6E8A-4147-A177-3AD203B41FA5}">
                      <a16:colId xmlns:a16="http://schemas.microsoft.com/office/drawing/2014/main" val="3550704451"/>
                    </a:ext>
                  </a:extLst>
                </a:gridCol>
                <a:gridCol w="329184">
                  <a:extLst>
                    <a:ext uri="{9D8B030D-6E8A-4147-A177-3AD203B41FA5}">
                      <a16:colId xmlns:a16="http://schemas.microsoft.com/office/drawing/2014/main" val="3018040901"/>
                    </a:ext>
                  </a:extLst>
                </a:gridCol>
                <a:gridCol w="329184">
                  <a:extLst>
                    <a:ext uri="{9D8B030D-6E8A-4147-A177-3AD203B41FA5}">
                      <a16:colId xmlns:a16="http://schemas.microsoft.com/office/drawing/2014/main" val="3755243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5700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1 - 2020-06-11 18:50:00</a:t>
                      </a:r>
                      <a:r>
                        <a:rPr kumimoji="0" lang="de-DE" sz="1000" b="0" i="0" u="none" strike="noStrike" kern="1200" cap="none" spc="0" normalizeH="0" baseline="0" noProof="0">
                          <a:ln>
                            <a:noFill/>
                          </a:ln>
                          <a:solidFill>
                            <a:prstClr val="black"/>
                          </a:solidFill>
                          <a:effectLst/>
                          <a:uLnTx/>
                          <a:uFillTx/>
                          <a:latin typeface="+mn-lt"/>
                          <a:ea typeface="+mn-ea"/>
                          <a:cs typeface="+mn-cs"/>
                        </a:rPr>
                        <a:t>
 Auch 2021 sieht der Brücken- und Feiertagskalender traurig aus... 😕
Mehr Infos findet ihr hier: https://www.sr.de/sr/sr1/programm/themen/brueckentage_2021_100.html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https://scontent-iad3-1.xx.fbcdn.net/v/t1.0-9/p720x720/103944841_4577810268911105_1387189339999017485_o.png?_nc_cat=103&amp;_nc_sid=8024bb&amp;_nc_ohc=g-aChKQ87qwAX_IzzNd&amp;_nc_ht=scontent-iad3-1.xx&amp;oh=51f6e004716ea08c80809728310bbaa8&amp;oe=5F0ECF5F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16.06.2020 03:11:56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37207790"/>
                  </a:ext>
                </a:extLst>
              </a:tr>
            </a:tbl>
          </a:graphicData>
        </a:graphic>
      </p:graphicFrame>
      <p:sp>
        <p:nvSpPr>
          <p:cNvPr id="4" name="Text Placeholder 3">
            <a:extLst>
              <a:ext uri="{FF2B5EF4-FFF2-40B4-BE49-F238E27FC236}">
                <a16:creationId xmlns:a16="http://schemas.microsoft.com/office/drawing/2014/main" id="{298E1838-A5A0-444D-8994-E0A0CB7CBAFE}"/>
              </a:ext>
            </a:extLst>
          </p:cNvPr>
          <p:cNvSpPr>
            <a:spLocks noGrp="1"/>
          </p:cNvSpPr>
          <p:nvPr>
            <p:ph type="body" sz="quarter" idx="14"/>
          </p:nvPr>
        </p:nvSpPr>
        <p:spPr/>
        <p:txBody>
          <a:bodyPr/>
          <a:lstStyle/>
          <a:p>
            <a:r>
              <a:rPr lang="en-US"/>
              <a:t>01.06.2020 - 06.07.2020</a:t>
            </a:r>
          </a:p>
        </p:txBody>
      </p:sp>
    </p:spTree>
    <p:extLst>
      <p:ext uri="{BB962C8B-B14F-4D97-AF65-F5344CB8AC3E}">
        <p14:creationId xmlns:p14="http://schemas.microsoft.com/office/powerpoint/2010/main" val="4033603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2876</Words>
  <Application>Microsoft Office PowerPoint</Application>
  <PresentationFormat>On-screen Show (4:3)</PresentationFormat>
  <Paragraphs>921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SR 1 Posts</vt:lpstr>
      <vt:lpstr>Facebook Own Posts Table | SR 1 - 1 of 26</vt:lpstr>
      <vt:lpstr>Facebook Own Posts Table | SR 1 - 2 of 26</vt:lpstr>
      <vt:lpstr>Facebook Own Posts Table | SR 1 - 3 of 26</vt:lpstr>
      <vt:lpstr>Facebook Own Posts Table | SR 1 - 4 of 26</vt:lpstr>
      <vt:lpstr>Facebook Own Posts Table | SR 1 - 5 of 26</vt:lpstr>
      <vt:lpstr>Facebook Own Posts Table | SR 1 - 6 of 26</vt:lpstr>
      <vt:lpstr>Facebook Own Posts Table | SR 1 - 7 of 26</vt:lpstr>
      <vt:lpstr>Facebook Own Posts Table | SR 1 - 8 of 26</vt:lpstr>
      <vt:lpstr>Facebook Own Posts Table | SR 1 - 9 of 26</vt:lpstr>
      <vt:lpstr>Facebook Own Posts Table | SR 1 - 10 of 26</vt:lpstr>
      <vt:lpstr>Facebook Own Posts Table | SR 1 - 11 of 26</vt:lpstr>
      <vt:lpstr>Facebook Own Posts Table | SR 1 - 12 of 26</vt:lpstr>
      <vt:lpstr>Facebook Own Posts Table | SR 1 - 13 of 26</vt:lpstr>
      <vt:lpstr>Facebook Own Posts Table | SR 1 - 14 of 26</vt:lpstr>
      <vt:lpstr>Facebook Own Posts Table | SR 1 - 15 of 26</vt:lpstr>
      <vt:lpstr>Facebook Own Posts Table | SR 1 - 16 of 26</vt:lpstr>
      <vt:lpstr>Facebook Own Posts Table | SR 1 - 17 of 26</vt:lpstr>
      <vt:lpstr>Facebook Own Posts Table | SR 1 - 18 of 26</vt:lpstr>
      <vt:lpstr>Facebook Own Posts Table | SR 1 - 19 of 26</vt:lpstr>
      <vt:lpstr>Facebook Own Posts Table | SR 1 - 20 of 26</vt:lpstr>
      <vt:lpstr>Facebook Own Posts Table | SR 1 - 21 of 26</vt:lpstr>
      <vt:lpstr>Facebook Own Posts Table | SR 1 - 22 of 26</vt:lpstr>
      <vt:lpstr>Facebook Own Posts Table | SR 1 - 23 of 26</vt:lpstr>
      <vt:lpstr>Facebook Own Posts Table | SR 1 - 24 of 26</vt:lpstr>
      <vt:lpstr>Facebook Own Posts Table | SR 1 - 25 of 26</vt:lpstr>
      <vt:lpstr>Facebook Own Posts Table | SR 1 - 26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 1 Posts</dc:title>
  <dc:creator>Frederik Peiniger</dc:creator>
  <cp:lastModifiedBy>Frederik Peiniger</cp:lastModifiedBy>
  <cp:revision>1</cp:revision>
  <dcterms:created xsi:type="dcterms:W3CDTF">2020-07-15T13:01:12Z</dcterms:created>
  <dcterms:modified xsi:type="dcterms:W3CDTF">2020-07-15T13:02:08Z</dcterms:modified>
</cp:coreProperties>
</file>