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605E-7CA5-43E4-953E-F19D0C16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Metrics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A39F1-6F00-4695-B9AC-B8CF4C5E0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9138663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7273583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92326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89515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6458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7811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7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63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asos_faceandbody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1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asos_man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1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boohoo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1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boohoomanofficial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8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collusionstudios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8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38289979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59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missguided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8990376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8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nastygal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3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61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E9852-DD3D-4BB9-BF74-743FB4A3A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208640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350E-44C3-4F82-9327-C5D0FA07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Metrics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A6B56-62F8-4D40-AF7B-EBBDC195C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300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1756352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419117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35679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0361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292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9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prettylittlething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00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revolve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1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sheinofficial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5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59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12298659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89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zalando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1950301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66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57941449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9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689B0-919C-4C44-84AD-E39875133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1796913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131</Words>
  <Application>Microsoft Office PowerPoint</Application>
  <PresentationFormat>On-screen Show (4:3)</PresentationFormat>
  <Paragraphs>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Instagram Metrics | All profiles - 1 of 2</vt:lpstr>
      <vt:lpstr>Instagram Instagram Metrics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Metrics | All profiles - 1 of 2</dc:title>
  <dc:creator>Frederik Born</dc:creator>
  <cp:lastModifiedBy>Frederik Born</cp:lastModifiedBy>
  <cp:revision>1</cp:revision>
  <dcterms:created xsi:type="dcterms:W3CDTF">2023-05-02T08:00:02Z</dcterms:created>
  <dcterms:modified xsi:type="dcterms:W3CDTF">2023-05-02T08:00:22Z</dcterms:modified>
</cp:coreProperties>
</file>