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F0FC7-40C2-4EBA-8A6F-4BF1564BE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Custom dashboard | All profiles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1355C4-877B-4237-B1BE-5E4C56A049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7016359"/>
              </p:ext>
            </p:extLst>
          </p:nvPr>
        </p:nvGraphicFramePr>
        <p:xfrm>
          <a:off x="457200" y="1731963"/>
          <a:ext cx="7571233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9">
                  <a:extLst>
                    <a:ext uri="{9D8B030D-6E8A-4147-A177-3AD203B41FA5}">
                      <a16:colId xmlns:a16="http://schemas.microsoft.com/office/drawing/2014/main" val="2808519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8509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0826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8232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2099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22952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29751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7097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0497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7064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9770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9774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86362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6047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7678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4938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6741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6486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6362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48820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3933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6621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Brand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Owned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Owned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Owned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339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-49.6 %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-55.4 %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-52.5 %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-56.0 %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21899473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2627936760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-49.7 %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-55.6 %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-52.6 %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-56.2 %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960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-27.8 %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428.47619047619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-27.8 %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19665576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-28.0 %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-28.0 %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3944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107715-EA81-40B9-AE65-FF7A1C9E70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05/30/2022 - 07/06/2022</a:t>
            </a:r>
          </a:p>
        </p:txBody>
      </p:sp>
    </p:spTree>
    <p:extLst>
      <p:ext uri="{BB962C8B-B14F-4D97-AF65-F5344CB8AC3E}">
        <p14:creationId xmlns:p14="http://schemas.microsoft.com/office/powerpoint/2010/main" val="4044583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65955-B266-4E7F-A546-152A8D264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Custom dashboard | All profiles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40BA22-FF08-4A09-B7E6-1C61EEC57C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35453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9">
                  <a:extLst>
                    <a:ext uri="{9D8B030D-6E8A-4147-A177-3AD203B41FA5}">
                      <a16:colId xmlns:a16="http://schemas.microsoft.com/office/drawing/2014/main" val="860871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5823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5347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94511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4571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9013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9361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9129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70334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7863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1687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51598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1899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0097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11744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6086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6534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3368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901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06894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9131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9466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Brand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Owned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Owned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Owned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461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faceandbody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-75.7 %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-76.6 %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102.35714285714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-75.7 %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-77.4 %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2697814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-75.7 %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-76.6 %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-75.7 %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-77.4 %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006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Combined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-48.1 %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-54.4 %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793.0625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-55.1 %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22560402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3970630752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-48.2 %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-54.6 %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-55.3 %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183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E772-538D-4CBD-8F99-8B62D9AB37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05/30/2022 - 07/06/2022</a:t>
            </a:r>
          </a:p>
        </p:txBody>
      </p:sp>
    </p:spTree>
    <p:extLst>
      <p:ext uri="{BB962C8B-B14F-4D97-AF65-F5344CB8AC3E}">
        <p14:creationId xmlns:p14="http://schemas.microsoft.com/office/powerpoint/2010/main" val="3519437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8360A-CCE1-4DC3-9B34-95E16A167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Custom dashboard | All profiles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6B2A2B-A82A-415C-B555-4026E35187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0270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9">
                  <a:extLst>
                    <a:ext uri="{9D8B030D-6E8A-4147-A177-3AD203B41FA5}">
                      <a16:colId xmlns:a16="http://schemas.microsoft.com/office/drawing/2014/main" val="1207695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2629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8715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7104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2778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659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91656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356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1793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5125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8216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1925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1400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0747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7025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6772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3070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33215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8167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39430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4051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9381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Brand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Owned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Owned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Owned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223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BOOHOO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1345139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-17.4 %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6436.0717703349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-18.6 %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16134176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3372042784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-17.5 %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-18.7 %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754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BOOHOO 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-22.5 %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-27.9 %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1893.5619047619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-38.0 %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2779494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583693740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-22.6 %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-28.1 %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-38.1 %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760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CBEA4-7C7A-4B66-BBB9-0D0EA2CC55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05/30/2022 - 07/06/2022</a:t>
            </a:r>
          </a:p>
        </p:txBody>
      </p:sp>
    </p:spTree>
    <p:extLst>
      <p:ext uri="{BB962C8B-B14F-4D97-AF65-F5344CB8AC3E}">
        <p14:creationId xmlns:p14="http://schemas.microsoft.com/office/powerpoint/2010/main" val="821070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B341F-8B57-4470-8519-6759BD8CC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Custom dashboard | All profiles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F7CE1D-34D5-4E23-AC23-49EC57CB7A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61501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9">
                  <a:extLst>
                    <a:ext uri="{9D8B030D-6E8A-4147-A177-3AD203B41FA5}">
                      <a16:colId xmlns:a16="http://schemas.microsoft.com/office/drawing/2014/main" val="18184156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43276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6068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1742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2961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81329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4637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9484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387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74129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6471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8831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9990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8895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2143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4688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7077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15958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1956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6723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4214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6796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Brand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Owned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Owned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Owned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22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BOOHOO Combined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1742787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-18.6 %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4159.3961813842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-27.4 %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-16.0 %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18913670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7924827730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-18.7 %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-27.5 %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-16.3 %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221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BOOHOO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3210120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-9.7 %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4415.5708390646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-12.0 %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47247109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34348648243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-9.8 %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9093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5EF766-3B60-4DF7-B65D-22F22D2750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05/30/2022 - 07/06/2022</a:t>
            </a:r>
          </a:p>
        </p:txBody>
      </p:sp>
    </p:spTree>
    <p:extLst>
      <p:ext uri="{BB962C8B-B14F-4D97-AF65-F5344CB8AC3E}">
        <p14:creationId xmlns:p14="http://schemas.microsoft.com/office/powerpoint/2010/main" val="3545385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9CB04-B34B-4C01-BEFB-CEEF69DA3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Custom dashboard | All profiles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EA7344-7F94-41F7-9D94-641C1DA746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15947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9">
                  <a:extLst>
                    <a:ext uri="{9D8B030D-6E8A-4147-A177-3AD203B41FA5}">
                      <a16:colId xmlns:a16="http://schemas.microsoft.com/office/drawing/2014/main" val="2812423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4897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1661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7591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2748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7694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5941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6949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31778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0925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18469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82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3954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1893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70364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8337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74903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1596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5230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8758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4912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9025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Brand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Owned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Owned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Owned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889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PrettyLittleThing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1453703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5012.7689655172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-13.8 %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21701293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6293374970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-13.9 %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547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NastyGal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-21.9 %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-58.3 %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-14.3 %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-13.3 %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757.22222222222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-51.9 %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6632146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119378628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-14.2 %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-13.0 %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-22.0 %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-58.4 %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-9.0 %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3889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97EE62-53A4-4E19-A121-4311586447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05/30/2022 - 07/06/2022</a:t>
            </a:r>
          </a:p>
        </p:txBody>
      </p:sp>
    </p:spTree>
    <p:extLst>
      <p:ext uri="{BB962C8B-B14F-4D97-AF65-F5344CB8AC3E}">
        <p14:creationId xmlns:p14="http://schemas.microsoft.com/office/powerpoint/2010/main" val="505957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287FE-1791-4985-B707-68655EA2D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Custom dashboard | All profiles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F2161D-79D6-4AA3-900D-2FBF251386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82150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9">
                  <a:extLst>
                    <a:ext uri="{9D8B030D-6E8A-4147-A177-3AD203B41FA5}">
                      <a16:colId xmlns:a16="http://schemas.microsoft.com/office/drawing/2014/main" val="1865790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269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40029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77993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2331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5204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4457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2760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8586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8377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0113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8179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2688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12276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2580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4811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7575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776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8729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4164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7055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5002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Brand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Owned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Owned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Owned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65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H&amp;M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17630.047619048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86891333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1824717993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001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 Look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-12.9 %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456.98571428571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3304470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231312900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-53.0 %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-54.5 %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982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840398-1719-4859-9469-4E183155FA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05/30/2022 - 07/06/2022</a:t>
            </a:r>
          </a:p>
        </p:txBody>
      </p:sp>
    </p:spTree>
    <p:extLst>
      <p:ext uri="{BB962C8B-B14F-4D97-AF65-F5344CB8AC3E}">
        <p14:creationId xmlns:p14="http://schemas.microsoft.com/office/powerpoint/2010/main" val="1090139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DC9FD-A04E-434D-A1EB-D93E5C4E2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Custom dashboard | All profiles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0974A1-6080-4AF3-A0F0-E35460B223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38407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9">
                  <a:extLst>
                    <a:ext uri="{9D8B030D-6E8A-4147-A177-3AD203B41FA5}">
                      <a16:colId xmlns:a16="http://schemas.microsoft.com/office/drawing/2014/main" val="4199450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18411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1657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93409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1818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8440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1345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0746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9494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388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0561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6044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3830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4725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8810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5334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1036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5472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2764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6631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6280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3159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Brand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Owned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Owned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Owned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329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-52.0 %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66005.666666667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83417847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250253541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314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-23.4 %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-12.7 %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16902387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676095480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-23.6 %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1826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3F7898-83F2-4703-84DF-DEB87A0E15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05/30/2022 - 07/06/2022</a:t>
            </a:r>
          </a:p>
        </p:txBody>
      </p:sp>
    </p:spTree>
    <p:extLst>
      <p:ext uri="{BB962C8B-B14F-4D97-AF65-F5344CB8AC3E}">
        <p14:creationId xmlns:p14="http://schemas.microsoft.com/office/powerpoint/2010/main" val="2441594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1CDCE-99EF-48F3-9155-323471D6B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Custom dashboard | All profiles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9D4889-3A6C-49FF-9ADA-CD97EC46B9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66993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9">
                  <a:extLst>
                    <a:ext uri="{9D8B030D-6E8A-4147-A177-3AD203B41FA5}">
                      <a16:colId xmlns:a16="http://schemas.microsoft.com/office/drawing/2014/main" val="2121566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3438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79332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5802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21532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9747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7427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0758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1443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3493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474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5551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0971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6755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9156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9675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150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1073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3541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2438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06793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1480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Brand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Owned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Owned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Owned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464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104.43333333333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1889500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56685000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763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Zalando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-22.7 %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-14.3 %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-9.4 %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1025.6666666667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-9.8 %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-23.0 %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1545736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18548832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-14.0 %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-23.0 %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-23.7 %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4001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D0A66E-CB58-4AFE-83C7-9C81D4595B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05/30/2022 - 07/06/2022</a:t>
            </a:r>
          </a:p>
        </p:txBody>
      </p:sp>
    </p:spTree>
    <p:extLst>
      <p:ext uri="{BB962C8B-B14F-4D97-AF65-F5344CB8AC3E}">
        <p14:creationId xmlns:p14="http://schemas.microsoft.com/office/powerpoint/2010/main" val="2884916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584DB-91D6-4F46-815A-70E8B1393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Custom dashboard | All profiles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091EE5-8CE6-4810-A309-F3BD3EDCAA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78687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9">
                  <a:extLst>
                    <a:ext uri="{9D8B030D-6E8A-4147-A177-3AD203B41FA5}">
                      <a16:colId xmlns:a16="http://schemas.microsoft.com/office/drawing/2014/main" val="82898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0702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0340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52824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8189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4434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3817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90288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167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3859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2846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8758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3560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9922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8663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5506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5467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4226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4409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4938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1371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2201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Brand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Owned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Owned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Owned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083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Revolve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2113.5454545455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-19.4 %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6897301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75870311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-19.9 %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719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Missguided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-58.2 %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-15.6 %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-69.1 %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11473867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172108005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-58.2 %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-15.6 %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-69.1 %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7035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A60A9B-453F-4F60-BEFF-14F42BA171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05/30/2022 - 07/06/2022</a:t>
            </a:r>
          </a:p>
        </p:txBody>
      </p:sp>
    </p:spTree>
    <p:extLst>
      <p:ext uri="{BB962C8B-B14F-4D97-AF65-F5344CB8AC3E}">
        <p14:creationId xmlns:p14="http://schemas.microsoft.com/office/powerpoint/2010/main" val="646699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AB2D8-DDD4-4562-AF5C-AA76A6EB1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Custom dashboard | All profiles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07A825-2B15-4561-8C74-7BD15D2D09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58120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9">
                  <a:extLst>
                    <a:ext uri="{9D8B030D-6E8A-4147-A177-3AD203B41FA5}">
                      <a16:colId xmlns:a16="http://schemas.microsoft.com/office/drawing/2014/main" val="2559596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6402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3364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6902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7398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1661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9391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5104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5898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7781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5688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352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3971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0748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4586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1036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190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320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5252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9328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1986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99623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Brand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Owned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Owned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Owned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vs Prev. 4wk Avg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199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908451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10093.9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-14.2 %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51471378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4632424020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-21.4 %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-12.3 %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-14.5 %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9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685832-9FC3-40C8-8A5C-9641400E82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05/30/2022 - 07/06/2022</a:t>
            </a:r>
          </a:p>
        </p:txBody>
      </p:sp>
    </p:spTree>
    <p:extLst>
      <p:ext uri="{BB962C8B-B14F-4D97-AF65-F5344CB8AC3E}">
        <p14:creationId xmlns:p14="http://schemas.microsoft.com/office/powerpoint/2010/main" val="10253013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7</TotalTime>
  <Words>1596</Words>
  <Application>Microsoft Office PowerPoint</Application>
  <PresentationFormat>On-screen Show (4:3)</PresentationFormat>
  <Paragraphs>658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Overall Custom dashboard | All profiles - 1 of 10</vt:lpstr>
      <vt:lpstr>Overall Custom dashboard | All profiles - 2 of 10</vt:lpstr>
      <vt:lpstr>Overall Custom dashboard | All profiles - 3 of 10</vt:lpstr>
      <vt:lpstr>Overall Custom dashboard | All profiles - 4 of 10</vt:lpstr>
      <vt:lpstr>Overall Custom dashboard | All profiles - 5 of 10</vt:lpstr>
      <vt:lpstr>Overall Custom dashboard | All profiles - 6 of 10</vt:lpstr>
      <vt:lpstr>Overall Custom dashboard | All profiles - 7 of 10</vt:lpstr>
      <vt:lpstr>Overall Custom dashboard | All profiles - 8 of 10</vt:lpstr>
      <vt:lpstr>Overall Custom dashboard | All profiles - 9 of 10</vt:lpstr>
      <vt:lpstr>Overall Custom dashboard | All profiles - 10 of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Custom dashboard | All profiles - 1 of 10</dc:title>
  <dc:creator>Administrator</dc:creator>
  <cp:lastModifiedBy>Administrator</cp:lastModifiedBy>
  <cp:revision>1</cp:revision>
  <dcterms:created xsi:type="dcterms:W3CDTF">2022-07-07T07:08:42Z</dcterms:created>
  <dcterms:modified xsi:type="dcterms:W3CDTF">2022-07-07T07:16:04Z</dcterms:modified>
</cp:coreProperties>
</file>