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B1D52-4455-4F55-9AA3-1D6B6C180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Engagements over time table | ASOS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08077-CF5F-4DA0-9207-C01D0B802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672120"/>
              </p:ext>
            </p:extLst>
          </p:nvPr>
        </p:nvGraphicFramePr>
        <p:xfrm>
          <a:off x="457200" y="1731963"/>
          <a:ext cx="814730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20072462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93536861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110796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86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17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0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2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76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ASOS 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870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203BD-D5C9-4D07-935F-32DD0C6F4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05/19/2022 - 05/19/2022</a:t>
            </a:r>
          </a:p>
        </p:txBody>
      </p:sp>
    </p:spTree>
    <p:extLst>
      <p:ext uri="{BB962C8B-B14F-4D97-AF65-F5344CB8AC3E}">
        <p14:creationId xmlns:p14="http://schemas.microsoft.com/office/powerpoint/2010/main" val="297079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Engagements over time table | ASOS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Engagements over time table | ASOS</dc:title>
  <dc:creator>Administrator</dc:creator>
  <cp:lastModifiedBy>Administrator</cp:lastModifiedBy>
  <cp:revision>1</cp:revision>
  <dcterms:created xsi:type="dcterms:W3CDTF">2022-05-20T07:35:17Z</dcterms:created>
  <dcterms:modified xsi:type="dcterms:W3CDTF">2022-05-20T07:35:22Z</dcterms:modified>
</cp:coreProperties>
</file>