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38A2-3E77-462E-A67A-F2B8DE5A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D5C7A-6235-471D-917E-C8BC0D07A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657889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5805486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3923275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2146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2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9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23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6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7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0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78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4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3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70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F6E4E-9F4B-41AC-B0CB-09CEE5827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10/07/2021 - 10/10/2021</a:t>
            </a:r>
          </a:p>
        </p:txBody>
      </p:sp>
    </p:spTree>
    <p:extLst>
      <p:ext uri="{BB962C8B-B14F-4D97-AF65-F5344CB8AC3E}">
        <p14:creationId xmlns:p14="http://schemas.microsoft.com/office/powerpoint/2010/main" val="33722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7D49-9273-4605-8CA8-8A66CD30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8D7E0-4172-47D8-8CCB-20FF731E0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33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647533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73436942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5271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7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3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81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71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9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4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9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4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58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57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D56A3-D5B0-4265-B7F9-E4552D24E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10/07/2021 - 10/10/2021</a:t>
            </a:r>
          </a:p>
        </p:txBody>
      </p:sp>
    </p:spTree>
    <p:extLst>
      <p:ext uri="{BB962C8B-B14F-4D97-AF65-F5344CB8AC3E}">
        <p14:creationId xmlns:p14="http://schemas.microsoft.com/office/powerpoint/2010/main" val="3969475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Engagements over time table | ASOS - 1 of 2</vt:lpstr>
      <vt:lpstr>Overall Engagements over time table | ASOS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Engagements over time table | ASOS - 1 of 2</dc:title>
  <dc:creator>Frederik Peiniger</dc:creator>
  <cp:lastModifiedBy>Frederik Peiniger</cp:lastModifiedBy>
  <cp:revision>1</cp:revision>
  <dcterms:created xsi:type="dcterms:W3CDTF">2021-10-11T07:13:57Z</dcterms:created>
  <dcterms:modified xsi:type="dcterms:W3CDTF">2021-10-11T07:14:15Z</dcterms:modified>
</cp:coreProperties>
</file>