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CD71F-9A72-4F63-B6F6-8D39B7DD7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Engagements over time table | ASOS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4C91A-122F-43A0-9457-A3E4F4C821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0902658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2437817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6423325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71252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42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82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0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45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07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77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03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21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25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2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876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CEF26-47E7-46D4-8DDC-9A05B0122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07/16/2021 - 07/22/2021</a:t>
            </a:r>
          </a:p>
        </p:txBody>
      </p:sp>
    </p:spTree>
    <p:extLst>
      <p:ext uri="{BB962C8B-B14F-4D97-AF65-F5344CB8AC3E}">
        <p14:creationId xmlns:p14="http://schemas.microsoft.com/office/powerpoint/2010/main" val="1675081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75DFB-2B2F-44DB-AD93-346CC898E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Engagements over time table | ASOS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762EE-ED32-4EAF-9008-521E3D84A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1541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24021853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23351672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7530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42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35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57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807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79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08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103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112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82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203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202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4EB78-A9B6-402C-802B-E03EA6AF7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07/16/2021 - 07/22/2021</a:t>
            </a:r>
          </a:p>
        </p:txBody>
      </p:sp>
    </p:spTree>
    <p:extLst>
      <p:ext uri="{BB962C8B-B14F-4D97-AF65-F5344CB8AC3E}">
        <p14:creationId xmlns:p14="http://schemas.microsoft.com/office/powerpoint/2010/main" val="1686603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93B6E-3367-477F-889F-64755EE70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Engagements over time table | ASOS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D0D0CA-9D4A-4D12-9DF5-5AB6FBC25E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723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12345565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04010872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685949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84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81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96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854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3C8CD-96D0-46E5-920F-424B4A469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07/16/2021 - 07/22/2021</a:t>
            </a:r>
          </a:p>
        </p:txBody>
      </p:sp>
    </p:spTree>
    <p:extLst>
      <p:ext uri="{BB962C8B-B14F-4D97-AF65-F5344CB8AC3E}">
        <p14:creationId xmlns:p14="http://schemas.microsoft.com/office/powerpoint/2010/main" val="3333992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Overall Engagements over time table | ASOS - 1 of 3</vt:lpstr>
      <vt:lpstr>Overall Engagements over time table | ASOS - 2 of 3</vt:lpstr>
      <vt:lpstr>Overall Engagements over time table | ASOS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Engagements over time table | ASOS - 1 of 3</dc:title>
  <dc:creator>Frederik Peiniger</dc:creator>
  <cp:lastModifiedBy>Frederik Peiniger</cp:lastModifiedBy>
  <cp:revision>1</cp:revision>
  <dcterms:created xsi:type="dcterms:W3CDTF">2021-07-23T08:16:52Z</dcterms:created>
  <dcterms:modified xsi:type="dcterms:W3CDTF">2021-07-23T08:17:13Z</dcterms:modified>
</cp:coreProperties>
</file>