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2E1B6-4302-44C0-B716-A65C75B4A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asos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0B6B1-F481-40D8-8EC2-1792460A1D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79067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58774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57766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8954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6700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7897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331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963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3080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5056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326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24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asos - 2021-07-09 09:32:48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https://quintly-image-storage.s3.amazonaws.com/4d24b856f4180ee2b1035ba8af9f19ff/8d77502cc45bb09532e23dfeb744c1b2.jpg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07/15/2021 08:10:43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0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asos - 2021-07-08 17:02:33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https://quintly-image-storage.s3.amazonaws.com/4d24b856f4180ee2b1035ba8af9f19ff/6b7d07a8e4e8b231752677b99ec4bb74.jpg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07/09/2021 07:41:37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15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7DEC0-F2BC-4B6E-9413-1E0622DF9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07/08/2021 - 07/14/2021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915932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Videos Table | asos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asos</dc:title>
  <dc:creator>Frederik Peiniger</dc:creator>
  <cp:lastModifiedBy>Frederik Peiniger</cp:lastModifiedBy>
  <cp:revision>1</cp:revision>
  <dcterms:created xsi:type="dcterms:W3CDTF">2021-07-15T07:14:25Z</dcterms:created>
  <dcterms:modified xsi:type="dcterms:W3CDTF">2021-07-15T07:14:32Z</dcterms:modified>
</cp:coreProperties>
</file>