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01B90-9684-4EC3-9653-F226C9332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asos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A745B-5303-430B-BDDA-CDE4EF67A5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594514"/>
              </p:ext>
            </p:extLst>
          </p:nvPr>
        </p:nvGraphicFramePr>
        <p:xfrm>
          <a:off x="457200" y="1731963"/>
          <a:ext cx="781812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827220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208045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4790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63341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96152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8965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1761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7872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2316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1734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29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- 2021-04-07 16:03:28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https://quintly-image-storage.s3.amazonaws.com/4d24b856f4180ee2b1035ba8af9f19ff/22ff49671a428cc83c064d2579e5bfcd.jpg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05/07/2021 13:46:39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79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- 2021-04-06 16:03:41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https://quintly-image-storage.s3.amazonaws.com/4d24b856f4180ee2b1035ba8af9f19ff/9d5b3051317dec0948b4fa7e88f36511.jpg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05/06/2021 13:38:24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523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3B9B4-46F0-445B-96BD-4AB12C787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04/01/2021 - 04/07/2021</a:t>
            </a:r>
          </a:p>
        </p:txBody>
      </p:sp>
    </p:spTree>
    <p:extLst>
      <p:ext uri="{BB962C8B-B14F-4D97-AF65-F5344CB8AC3E}">
        <p14:creationId xmlns:p14="http://schemas.microsoft.com/office/powerpoint/2010/main" val="3153738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4C738-5AB2-4CDE-AAC6-16D5C74D2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asos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BEF4AA-0287-4AFA-AFA1-367BA833A6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5559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345658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251422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5714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46182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56412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1837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608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3386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5448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4821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15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- 2021-04-05 16:16:47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https://quintly-image-storage.s3.amazonaws.com/4d24b856f4180ee2b1035ba8af9f19ff/7b4e2349f191c0b104795d6b13c77625.jpg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05/05/2021 13:38:19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726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- 2021-04-04 22:27:41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https://quintly-image-storage.s3.amazonaws.com/4d24b856f4180ee2b1035ba8af9f19ff/2ee3fef3620028a60a018aebfda77d5c.jpg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05/04/2021 19:52:00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jules edit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673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B0F87-C29A-4812-81FD-FD40D5ACF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04/01/2021 - 04/07/2021</a:t>
            </a:r>
          </a:p>
        </p:txBody>
      </p:sp>
    </p:spTree>
    <p:extLst>
      <p:ext uri="{BB962C8B-B14F-4D97-AF65-F5344CB8AC3E}">
        <p14:creationId xmlns:p14="http://schemas.microsoft.com/office/powerpoint/2010/main" val="1803429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CF9E4-472E-4860-9816-60A002B67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asos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41ACE0-3BB5-4146-97CD-9F1896DDEF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006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920920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767999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74162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78193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60872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458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5405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3746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3784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517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26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- 2021-04-04 19:22:17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https://quintly-image-storage.s3.amazonaws.com/4d24b856f4180ee2b1035ba8af9f19ff/5b00e84643a9138cb251c336166158af.jpg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05/04/2021 13:44:18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Baby My Phone by Yameii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815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- 2021-04-03 18:07:03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https://quintly-image-storage.s3.amazonaws.com/4d24b856f4180ee2b1035ba8af9f19ff/2593af1f0230b0d627556a4c709709e6.jpg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05/03/2021 13:47:00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533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43632-31D7-4069-84C8-1A99C9667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04/01/2021 - 04/07/2021</a:t>
            </a:r>
          </a:p>
        </p:txBody>
      </p:sp>
    </p:spTree>
    <p:extLst>
      <p:ext uri="{BB962C8B-B14F-4D97-AF65-F5344CB8AC3E}">
        <p14:creationId xmlns:p14="http://schemas.microsoft.com/office/powerpoint/2010/main" val="2824958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0DC6D-1D26-4877-99F7-578DAB0D3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asos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7E2DBC-1319-4675-A032-CB09C8E394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3215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075941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984663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2290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07830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8136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8455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8864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8186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0890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7313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284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- 2021-04-02 22:18:06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https://quintly-image-storage.s3.amazonaws.com/4d24b856f4180ee2b1035ba8af9f19ff/f4079beeea5ce43a08b93307bfb17089.jpg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05/02/2021 19:48:52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swan by saint saens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37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- 2021-04-01 19:28:20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https://quintly-image-storage.s3.amazonaws.com/4d24b856f4180ee2b1035ba8af9f19ff/ae016af0bab035f6dd4e777645fba30d.jpg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05/01/2021 14:01:02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Break it 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178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0FAF7-4B6F-4C4D-90EB-FC0D8BBFF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04/01/2021 - 04/07/2021</a:t>
            </a:r>
          </a:p>
        </p:txBody>
      </p:sp>
    </p:spTree>
    <p:extLst>
      <p:ext uri="{BB962C8B-B14F-4D97-AF65-F5344CB8AC3E}">
        <p14:creationId xmlns:p14="http://schemas.microsoft.com/office/powerpoint/2010/main" val="12185205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339</Words>
  <Application>Microsoft Office PowerPoint</Application>
  <PresentationFormat>On-screen Show (4:3)</PresentationFormat>
  <Paragraphs>120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Tiktok Videos Table | asos - 1 of 4</vt:lpstr>
      <vt:lpstr>Tiktok Videos Table | asos - 2 of 4</vt:lpstr>
      <vt:lpstr>Tiktok Videos Table | asos - 3 of 4</vt:lpstr>
      <vt:lpstr>Tiktok Videos Table | asos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asos - 1 of 4</dc:title>
  <dc:creator>Frederik Peiniger</dc:creator>
  <cp:lastModifiedBy>Frederik Peiniger</cp:lastModifiedBy>
  <cp:revision>1</cp:revision>
  <dcterms:created xsi:type="dcterms:W3CDTF">2021-07-14T14:27:23Z</dcterms:created>
  <dcterms:modified xsi:type="dcterms:W3CDTF">2021-07-14T14:27:51Z</dcterms:modified>
</cp:coreProperties>
</file>