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03811-63EB-4E92-843F-F69D76E728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OECD Comparison - DO NOT SHARE WITH DIRECTORATES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A523B6-1E34-4366-8F4C-7D10BEECAD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Organisation for Economic Cooperation and Development </a:t>
            </a:r>
          </a:p>
        </p:txBody>
      </p:sp>
    </p:spTree>
    <p:extLst>
      <p:ext uri="{BB962C8B-B14F-4D97-AF65-F5344CB8AC3E}">
        <p14:creationId xmlns:p14="http://schemas.microsoft.com/office/powerpoint/2010/main" val="1141234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F8DB9-EB0F-4DB8-A11F-92E757E00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(Comparison)  | All OECD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4E673D-357D-49DD-B4A9-33F5790378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822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9932088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9500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4832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7631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196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8041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4569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5838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5593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4541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8957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2242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2167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8873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0741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33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- @OECD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0.21263154872148 %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0.28656270486671 %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89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IEA - @IEA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1.4440038714915 %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5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PAC/Spanish - @OCDEenEspanol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0.84401961737777 %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0.58644071766525 %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988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D585F-CEED-4CF2-BD1C-2DD67A539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678189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602C-66C4-4F5B-80C4-4AE3FBA3D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(Comparison)  | All OECD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1EAB2D-EA0B-47C8-9B32-11AD1527B9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2513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6180227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7813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7832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5814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9878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7952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8097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2842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4837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0203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027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9681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2924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3982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9501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63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EDU - @OECDEduSkills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0.087132827292683 %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0.56124362696748 %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60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SDD - @OECD_Stat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0.91417620552131 %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0.26747888914713 %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75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DEV - @OECD_Centre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0.029213784037102 %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0.35887442874707 %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325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8DB4B-6C3F-48B0-9E82-D869A49F2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226535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476E3-38F3-4A6E-9A6D-C72DFC78F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(Comparison)  | All OECD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F8BE11-61AF-46CA-B0DD-B90D6FC5DD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6820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5065127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48699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3992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476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4051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3266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5764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1194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8668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9624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7728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6428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8445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5032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4661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84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OCDE - @OCDE_Fr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-0.10524194451286 %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0.45933746949712 %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64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ECO - @OECDeconomy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0.2149331838146 %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0.76398761675724 %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41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3B071-5C6D-42DA-ACB1-4627E7517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939880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B92B9-503F-4E18-AB60-919B8020D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(Comparison)  | All OECD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C823F6-FE29-478F-9D24-F1768FC778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048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4586983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10665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2053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0146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7366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1285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206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6828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3982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8877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6042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0739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4680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767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3497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35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ELS - @OECD_Social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0.27056734590344 %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0.52106539927719 %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34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ENV - @OECD_ENV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-0.1018487083732 %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0.50291829820469 %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770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88BA5-577B-4E71-948B-602CEC29E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955785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5E026-FFF8-4AF9-AEC9-B2DCC9F71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(Comparison)  | All OECD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64D8FA-C48E-4474-AD4F-C544D8869C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7489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793829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858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3762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2325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3663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4651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1378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7005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4028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8565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1889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7077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7726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905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0334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61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STI - @OECDinnovation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0.31303803412115 %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0.62365762469175 %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23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CTP - @OECDtax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1.2587234313757 %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0.75253782582501 %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5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DCD - @OECDdev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0.87006405966154 %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0.51366827400369 %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792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99FE2-68B9-46D3-9AA0-AE12A2909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682888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FB308-2450-4E41-BCCB-1FCCC2FF1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(Comparison)  | All OECD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A1BB9-7334-41E1-96F6-203169427B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446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6261049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5709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4515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4614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7840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1935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8578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0777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01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8242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2189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8949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6656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3459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2622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GOV - @OECDgov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2.0100304071398 %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0.59810664293228 %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21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ITF - @ITF_Forum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0.61311698767573 %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0.47191620298774 %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97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DAF - @OECD_BizFin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0.41216879293425 %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0.92811269939921 %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75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BC08B-73A0-479C-BEA5-06B3F8464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946567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DF5E1-020A-4BCB-967F-E7B0E0DE6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(Comparison)  | All OECD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B2675-14B2-4356-A6D0-B129851295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4670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4144988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0408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3590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9156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1866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9913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677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5593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3083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6905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3066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7826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090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8333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699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13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PAC/German - @OECDaufDeutsch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-0.52802293128159 %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0.50572710831268 %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8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CFE - @OECD_Local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2.1668219944082 %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0.45126241283281 %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53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D330E-9702-4FE2-8775-34944F4DD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659677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A859A-1A23-466A-A56E-9F3B96DEA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(Comparison)  | All OECD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D71C7E-E646-4106-9A13-2CC8D79E1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007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5096472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24737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7244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8093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5378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0098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4982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0432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0873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7408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1943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7697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7930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9894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1912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92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PAC/Japanese - @OECDTokyo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-0.33729806497426 %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0.44265672907239 %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46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TAD - @OECDagriculture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1.2675795706884 %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1.10029118335 %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118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93F3D-90A6-4F7C-BE3C-9860B76CE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713224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03A47-57B6-48A8-9B6A-C5E2ACEEF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(Comparison)  | All OECD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808C36-BF4F-4E3A-ACF5-774C87A1E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812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9027397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5170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0303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5250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5564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0942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3779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2844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0670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5095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9822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5977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3639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4881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5769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0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TAD - @OECDtrade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1.9740900678593 %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0.73118279569892 %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32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NEA - @OECD_NEA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1.8147879290677 %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0.53878679269593 %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8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GOV - @OPSIgov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1.1286681715576 %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1.0610237391667 %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458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4DADB-648E-4C41-B202-CD289E56A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128441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EBCFD-8200-407F-97E8-1B4E1011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(Comparison)  | All OECD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C781B4-DF97-4572-B3C8-0361BA3C0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7078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4000786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6863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0977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1055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9519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8682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6761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0476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4828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9781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3203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4268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9778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9428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8950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865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DCD - @OECD_EVALNET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-0.22374145431945 %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38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GRS - @OECDglobal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0.23160061760165 %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0.27359781121751 %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822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37B77-A440-4D92-8354-970E22E77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040061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671A8-86C8-461C-803D-FABA281B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(Comparison) | All OECD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B8939-CB84-4B1D-AB81-7DF32907D5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3388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2966479003"/>
                    </a:ext>
                  </a:extLst>
                </a:gridCol>
                <a:gridCol w="1975103">
                  <a:extLst>
                    <a:ext uri="{9D8B030D-6E8A-4147-A177-3AD203B41FA5}">
                      <a16:colId xmlns:a16="http://schemas.microsoft.com/office/drawing/2014/main" val="1143931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3232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939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526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8440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995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316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157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055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026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55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OECDOECD English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0.53100712790715 %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27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Development- 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-0.02411871485332 %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77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International Energy Agency (IEA)IEA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0.42414959688957 %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28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auf Deutsch- PAC/German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-0.19307780320366 %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76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OCDE en Español- PAC/Spanish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0.1973509431098 %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98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Education and Skills- EDU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0.37141045384546 %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61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東京センター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PAC/Japanese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366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0F6A8-B068-41E1-B54A-E50CC6753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429984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8C85-BBCD-4528-BA20-CAC6C1E77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(Comparison) | All OECD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99830A-9DD5-4091-8F8D-0A9B3DA26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6570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2855964562"/>
                    </a:ext>
                  </a:extLst>
                </a:gridCol>
                <a:gridCol w="1975103">
                  <a:extLst>
                    <a:ext uri="{9D8B030D-6E8A-4147-A177-3AD203B41FA5}">
                      <a16:colId xmlns:a16="http://schemas.microsoft.com/office/drawing/2014/main" val="791743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6460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9131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6128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8597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1460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549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0541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882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6073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45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Sahel and West Africa Club- SWAC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0.90322580645161 %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76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OCDE en françaisOECD French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13.343799058085 %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185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E27FC-30CB-4FD4-8B19-4F137DC18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900687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73D7D-E3A3-4F5B-B355-FBA00CC28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(Comparison) | All OECD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88AFD2-3E67-476D-AC30-B47983B18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5591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23101839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41339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490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78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8933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508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2206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3101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438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980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528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847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7802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37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1.5521064301552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18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EduSkills 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3.1645569620253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41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4.2789223454834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66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International Transport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137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5B2F4-8AD4-42C0-8BA9-84A8A6542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094313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AD34C-4085-401F-AF02-B1C1A97AC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(Comparison) | All OECD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0BA20E-6B11-4404-9488-CE927270B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7867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40728787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64376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4450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5727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807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0292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253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588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1824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9473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6614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007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673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0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Competition Law and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5.045871559633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46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OECDiLibrary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264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93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2.9411764705882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268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6875D-B41A-4177-8730-2AB2A457C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531517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49F20-229E-485D-B682-B255107DA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(Comparison) | All OECD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1BF94B-E8BB-4BB1-AD88-6EF5692B5F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165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186590423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10362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2216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226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9743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6211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4568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31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6672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328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840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5275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6014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96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Trade and Agriculture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2.8169014084507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5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4.4871794871795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6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Business and 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5.1724137931034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07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archive-OECD Development Co-operation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1.980198019802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040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3F456-3A26-4CB2-B5B7-99C7879C1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592486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CD7EF-29B1-41B6-BF57-F418F59EA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(Comparison) | All OECD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5654CB-8AA0-4342-9C99-71E6E83293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7822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15949984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52002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5960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1010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32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242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33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4559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0202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957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3459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0530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70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82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OECDgov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2.9561671763507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96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Observatory of Public Sector 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6.8965517241379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36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OECD.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58.910891089109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02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Science, Technology and 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10.502283105023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416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DCCD7-231E-4464-B396-7D39EA24E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232114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129DE-3920-4415-AA6E-FF3DFB086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(Comparison) | All OECD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CB552C-C2E5-4DE7-A4BF-3E07375D33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8482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12588707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25417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0772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781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5056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4679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8659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780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4322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545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106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373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3346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Rank by Avg.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7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swac 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96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OECD Washington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92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International Energy Agency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2.8248587570621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891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9F2D1-9FB0-4B7E-B6F5-C9670E04C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325668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6B8F1-DB2D-49B4-8BD5-A933E83DC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(Comparison) | All OECD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2A958C-400F-4C80-BFAE-5840639CB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2597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3827741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25368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761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1204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966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7053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835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403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0649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003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Rank by Total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Rank by 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Rank by 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Rank by Avg.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50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the_oecd OECD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3.0458541700274 %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62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internationalenergyagency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13.634351482957 %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8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oecd_education_skills EDU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2.5369178341537 %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174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CDA49-4FDA-4D54-AE95-CB4A2E901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4511275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2035</Words>
  <Application>Microsoft Office PowerPoint</Application>
  <PresentationFormat>On-screen Show (4:3)</PresentationFormat>
  <Paragraphs>1036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OECD Comparison - DO NOT SHARE WITH DIRECTORATES</vt:lpstr>
      <vt:lpstr>Twitter Twitter (Comparison)  | All OECD - 1 of 10</vt:lpstr>
      <vt:lpstr>Twitter Twitter (Comparison)  | All OECD - 2 of 10</vt:lpstr>
      <vt:lpstr>Twitter Twitter (Comparison)  | All OECD - 3 of 10</vt:lpstr>
      <vt:lpstr>Twitter Twitter (Comparison)  | All OECD - 4 of 10</vt:lpstr>
      <vt:lpstr>Twitter Twitter (Comparison)  | All OECD - 5 of 10</vt:lpstr>
      <vt:lpstr>Twitter Twitter (Comparison)  | All OECD - 6 of 10</vt:lpstr>
      <vt:lpstr>Twitter Twitter (Comparison)  | All OECD - 7 of 10</vt:lpstr>
      <vt:lpstr>Twitter Twitter (Comparison)  | All OECD - 8 of 10</vt:lpstr>
      <vt:lpstr>Twitter Twitter (Comparison)  | All OECD - 9 of 10</vt:lpstr>
      <vt:lpstr>Twitter Twitter (Comparison)  | All OECD - 10 of 10</vt:lpstr>
      <vt:lpstr>Facebook Facebook (Comparison) | All OECD - 1 of 2</vt:lpstr>
      <vt:lpstr>Facebook Facebook (Comparison) | All OECD - 2 of 2</vt:lpstr>
      <vt:lpstr>Youtube YouTube (Comparison) | All OECD - 1 of 5</vt:lpstr>
      <vt:lpstr>Youtube YouTube (Comparison) | All OECD - 2 of 5</vt:lpstr>
      <vt:lpstr>Youtube YouTube (Comparison) | All OECD - 3 of 5</vt:lpstr>
      <vt:lpstr>Youtube YouTube (Comparison) | All OECD - 4 of 5</vt:lpstr>
      <vt:lpstr>Youtube YouTube (Comparison) | All OECD - 5 of 5</vt:lpstr>
      <vt:lpstr>Instagram Instagram (Comparison) | All OECD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OECD Comparison - DO NOT SHARE WITH DIRECTORATES</dc:title>
  <dc:creator>Frederik Born</dc:creator>
  <cp:lastModifiedBy>Frederik Born</cp:lastModifiedBy>
  <cp:revision>1</cp:revision>
  <dcterms:created xsi:type="dcterms:W3CDTF">2023-09-13T13:07:38Z</dcterms:created>
  <dcterms:modified xsi:type="dcterms:W3CDTF">2023-09-13T13:09:44Z</dcterms:modified>
</cp:coreProperties>
</file>