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D132-433C-BDE3-A5CD45D771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D132-433C-BDE3-A5CD45D7716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D132-433C-BDE3-A5CD45D7716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D132-433C-BDE3-A5CD45D77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991592"/>
        <c:axId val="415989624"/>
      </c:barChart>
      <c:catAx>
        <c:axId val="41599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989624"/>
        <c:crosses val="autoZero"/>
        <c:auto val="1"/>
        <c:lblAlgn val="ctr"/>
        <c:lblOffset val="100"/>
        <c:noMultiLvlLbl val="0"/>
      </c:catAx>
      <c:valAx>
        <c:axId val="41598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99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10A6B-640C-4B53-AD71-73B25F119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Total Posts by Type | OECD CORP English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E6651-D94A-4836-9C9C-FBA84A121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599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076B7-83FE-4F4D-9CFD-967A7FD3C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01/01/2022 - 10/31/2022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F9158-344B-4858-BDBB-890864301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12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Total Posts by Type | OECD CORP English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Total Posts by Type | OECD CORP English</dc:title>
  <dc:creator>Administrator</dc:creator>
  <cp:lastModifiedBy>Administrator</cp:lastModifiedBy>
  <cp:revision>1</cp:revision>
  <dcterms:created xsi:type="dcterms:W3CDTF">2022-11-15T00:05:27Z</dcterms:created>
  <dcterms:modified xsi:type="dcterms:W3CDTF">2022-11-15T00:05:30Z</dcterms:modified>
</cp:coreProperties>
</file>