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441F-4528-8D76-F758588F44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441F-4528-8D76-F758588F44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441F-4528-8D76-F758588F44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441F-4528-8D76-F758588F4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880232"/>
        <c:axId val="352879248"/>
      </c:barChart>
      <c:catAx>
        <c:axId val="3528802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9248"/>
        <c:crosses val="autoZero"/>
        <c:auto val="1"/>
        <c:lblAlgn val="ctr"/>
        <c:lblOffset val="100"/>
        <c:noMultiLvlLbl val="0"/>
      </c:catAx>
      <c:valAx>
        <c:axId val="35287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8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E06B-D44A-4893-8F13-789EA77D2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Total Posts by Type | OECD CORP English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ED3B27-012B-49D4-87F7-897397F62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9544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29B8C-199E-4018-8ECE-48E52F33E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E8558-C231-4507-882E-928A6FD4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65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Total Posts by Type | OECD CORP English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Total Posts by Type | OECD CORP English</dc:title>
  <dc:creator>Administrator</dc:creator>
  <cp:lastModifiedBy>Administrator</cp:lastModifiedBy>
  <cp:revision>1</cp:revision>
  <dcterms:created xsi:type="dcterms:W3CDTF">2022-11-15T00:02:17Z</dcterms:created>
  <dcterms:modified xsi:type="dcterms:W3CDTF">2022-11-15T00:02:35Z</dcterms:modified>
</cp:coreProperties>
</file>