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FBBE-5009-4315-BB37-4CF997F0F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Gender Table | All OECD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C40AC-8710-4129-9838-5EBD35A91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355620"/>
              </p:ext>
            </p:extLst>
          </p:nvPr>
        </p:nvGraphicFramePr>
        <p:xfrm>
          <a:off x="457200" y="1731963"/>
          <a:ext cx="8065008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067536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93731100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1246641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432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Percentage by 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8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Science, Technology and 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1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Co-operation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Transport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2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Business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7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2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Competition Law and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2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EduSkills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13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36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OECD Development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56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0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B2CD8-2D67-41EA-9F24-7FFC4C6F6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71521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2803D-A076-4EC3-BCED-BBDD8A593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Gender Table | All OECD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2C8A4-6C00-4ADC-8418-FF66F6103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245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738027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02968390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9636704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3254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Percentage by 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0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34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60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9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OECD Development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8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9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EduSkills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7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Competition Law and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9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2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Business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3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Transport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024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03D64-F331-4529-B0F9-86E18B7E1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06/01/2021 - 05/31/2022</a:t>
            </a:r>
          </a:p>
        </p:txBody>
      </p:sp>
    </p:spTree>
    <p:extLst>
      <p:ext uri="{BB962C8B-B14F-4D97-AF65-F5344CB8AC3E}">
        <p14:creationId xmlns:p14="http://schemas.microsoft.com/office/powerpoint/2010/main" val="213654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10654-1EEC-4E41-9E39-001E9BE0C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Gender Table | All OECD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21559-402A-4EB0-ABF1-8F381CCDA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715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5729399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426434432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4571418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7713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Percentage by Gender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75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Development Co-operation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2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swac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8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swac oecd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13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Washington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4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Washington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08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3F234-ADB3-4FC9-A5C3-3421E8434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06/01/2021 - 05/31/2022</a:t>
            </a:r>
          </a:p>
        </p:txBody>
      </p:sp>
    </p:spTree>
    <p:extLst>
      <p:ext uri="{BB962C8B-B14F-4D97-AF65-F5344CB8AC3E}">
        <p14:creationId xmlns:p14="http://schemas.microsoft.com/office/powerpoint/2010/main" val="644133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241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YouTube Gender Table | All OECD - 1 of 3</vt:lpstr>
      <vt:lpstr>Youtube YouTube Gender Table | All OECD - 2 of 3</vt:lpstr>
      <vt:lpstr>Youtube YouTube Gender Table | All OECD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YouTube Gender Table | All OECD - 1 of 3</dc:title>
  <dc:creator>Administrator</dc:creator>
  <cp:lastModifiedBy>Administrator</cp:lastModifiedBy>
  <cp:revision>1</cp:revision>
  <dcterms:created xsi:type="dcterms:W3CDTF">2022-06-07T09:55:21Z</dcterms:created>
  <dcterms:modified xsi:type="dcterms:W3CDTF">2022-06-07T09:55:49Z</dcterms:modified>
</cp:coreProperties>
</file>