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E5A62-D2E5-4BB7-84BC-6B1F94D24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Development Cluster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95723E-E538-4B7E-966D-AFA2CD005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7027200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8626662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863456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47894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54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86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8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5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0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2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7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0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03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4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24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5971C-A7AB-4F4E-9EED-3CE911D60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9965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F851-6239-49E6-8EE8-DC5B1CD6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Development Cluster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DA72F-5C3A-4259-A3C1-3A0A66EC6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368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03428961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4574191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56246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31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Botswana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6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6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49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34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4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27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5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57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908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229E0-E581-4121-9597-88C55907A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9479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B4A91-3A4D-4904-B583-5F528DF8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Development Cluster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92051-F42D-4CD0-8D97-651F47A7FA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25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79033096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97657553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797368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21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9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Cote D’Ivoire (Ivory Coast)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25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30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26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Democratic Republic of the 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795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9E255-0054-4E4F-87BC-138846AEC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54792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Followers by Country Table | Development Cluster - 1 of 3</vt:lpstr>
      <vt:lpstr>LinkedIn Followers by Country Table | Development Cluster - 2 of 3</vt:lpstr>
      <vt:lpstr>LinkedIn Followers by Country Table | Development Cluster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by Country Table | Development Cluster - 1 of 3</dc:title>
  <dc:creator>Administrator</dc:creator>
  <cp:lastModifiedBy>Administrator</cp:lastModifiedBy>
  <cp:revision>1</cp:revision>
  <dcterms:created xsi:type="dcterms:W3CDTF">2022-05-10T09:11:11Z</dcterms:created>
  <dcterms:modified xsi:type="dcterms:W3CDTF">2022-05-10T09:11:29Z</dcterms:modified>
</cp:coreProperties>
</file>