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FA0D-DA5E-4125-8495-D11A175C2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w Profile ID | All OECD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683B46-3EB3-4290-9C0E-AF4D9C32B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554319"/>
              </p:ext>
            </p:extLst>
          </p:nvPr>
        </p:nvGraphicFramePr>
        <p:xfrm>
          <a:off x="457200" y="1731963"/>
          <a:ext cx="7900416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742470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6939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41409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185958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64389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7474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0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Energy Agency (IEA) IEA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62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- DCD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34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-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8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Education and Skills - 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7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OECD English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2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Sahel and West Africa Club - SWAC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4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the_oecd OECD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7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Business and Finance at the OECD 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2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ITF - International Transport Forum ITF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80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- OCDE PAC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279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04107-D9E0-45E0-8700-4262A1C21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546484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99AE-AF9D-43E9-BF99-4457608A3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w Profile ID | All OECD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5754B-B34C-455F-941F-C04E15EA7C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91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111135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95572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226779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507479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802565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8823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5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02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0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Environment ENV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49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International Investment Policy 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82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Washington Center PAC / Washington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7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Sahel and West Africa Club/Club du Sahel et de l'Afrique de l'Ouest SWAC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8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@BusinessatOECD BIAC - @BusinessatOECD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410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69F63-42EC-4C5B-A209-55EE8D7FF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62695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9ED08-CCF0-4BB5-8551-23C65460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w Profile ID | All OECD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7E46E-D7F2-4B4A-87CA-BD0B2B1FE4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1218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1302673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17668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480493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434500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108381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65519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37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@IEA IEA - @IEA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72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@ITF_Forum ITF - @ITF_Forum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5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 OECD - @OECD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83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@OECDEduSkills EDU - @OECDEduSkills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38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@OECD_BizFin DAF - @OECD_BizFin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45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DEV - @OECD_Centre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4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@OECD_ENV ENV - @OECD_ENV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4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@OECD_NEA NEA - @OECD_NEA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062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3C7F5-D2D7-4DA7-883D-774CB58EC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92263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Tag Performance w Profile ID | All OECD - 1 of 3</vt:lpstr>
      <vt:lpstr>Overall Tag Performance w Profile ID | All OECD - 2 of 3</vt:lpstr>
      <vt:lpstr>Overall Tag Performance w Profile ID | All OECD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Tag Performance w Profile ID | All OECD - 1 of 3</dc:title>
  <dc:creator>Administrator</dc:creator>
  <cp:lastModifiedBy>Administrator</cp:lastModifiedBy>
  <cp:revision>1</cp:revision>
  <dcterms:created xsi:type="dcterms:W3CDTF">2022-05-04T12:32:18Z</dcterms:created>
  <dcterms:modified xsi:type="dcterms:W3CDTF">2022-05-04T12:33:06Z</dcterms:modified>
</cp:coreProperties>
</file>