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21E99-EE98-4BBE-AD97-E1BF0039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CFE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0B86E-A6A3-43D7-AEF7-40C8507BE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5059592"/>
              </p:ext>
            </p:extLst>
          </p:nvPr>
        </p:nvGraphicFramePr>
        <p:xfrm>
          <a:off x="457200" y="1731963"/>
          <a:ext cx="8147304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24568785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02292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18279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724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Business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2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Community and Social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1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97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8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91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5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and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76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Administrative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3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 and Project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519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56ACE-D33F-4EDF-8487-EE165A663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485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ACBB-F87A-41D6-ABE6-E38C7D027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CFE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582D8-035C-4C71-8EB7-F570AD76C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298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3809674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994456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0454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5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8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Arts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Human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85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5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9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Customer Success and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1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93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Entrepreneurship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33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Military and Protective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67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4224F-29A2-4BA0-8148-177313FB4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3126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4E24C-4BA0-45B7-8C6D-AB17B3F45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CFE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45BF1-3BA9-47E1-B56B-7035EE141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230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978832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2637370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26343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91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Product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2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06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Healthcare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7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 Estate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1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Centre for Entrepreneurship, SMEs, Regions &amp; Cities CFE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Assurance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941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C894F-2445-430D-857E-0E2C6B83D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24625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Followers Breakdown over Job Functions | CFE - 1 of 3</vt:lpstr>
      <vt:lpstr>LinkedIn Followers Breakdown over Job Functions | CFE - 2 of 3</vt:lpstr>
      <vt:lpstr>LinkedIn Followers Breakdown over Job Functions | CFE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Job Functions | CFE - 1 of 3</dc:title>
  <dc:creator>Administrator</dc:creator>
  <cp:lastModifiedBy>Administrator</cp:lastModifiedBy>
  <cp:revision>1</cp:revision>
  <dcterms:created xsi:type="dcterms:W3CDTF">2022-05-03T11:42:14Z</dcterms:created>
  <dcterms:modified xsi:type="dcterms:W3CDTF">2022-05-03T11:42:36Z</dcterms:modified>
</cp:coreProperties>
</file>