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FF4BB-9990-48CD-AA78-A8848266E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CFE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FB253-E73E-4666-8880-59CE1065D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274429"/>
              </p:ext>
            </p:extLst>
          </p:nvPr>
        </p:nvGraphicFramePr>
        <p:xfrm>
          <a:off x="457200" y="1731963"/>
          <a:ext cx="8147304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98368956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618108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529688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6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31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69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8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62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1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0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8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6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32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56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4F3C8-CF11-42F9-B558-08FEFA663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726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2D226-24F1-499C-ACD3-8DFF91C5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CFE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48BAE-2661-4B35-90AF-9AAA717E8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35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880816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1569531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91512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3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81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8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24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98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41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6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8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6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36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553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FE011-B33D-4E6B-816D-5845D7D2F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90580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B9088-B33A-4CC8-A1B4-85C5502B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CFE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18656-1C7F-4D74-87D7-11841CB902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876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9068460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1203749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8848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0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79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90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17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6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783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73487-535E-4846-9317-0DEDE9D3C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92076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Followers by Country Table | CFE - 1 of 3</vt:lpstr>
      <vt:lpstr>LinkedIn Followers by Country Table | CFE - 2 of 3</vt:lpstr>
      <vt:lpstr>LinkedIn Followers by Country Table | CFE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by Country Table | CFE - 1 of 3</dc:title>
  <dc:creator>Administrator</dc:creator>
  <cp:lastModifiedBy>Administrator</cp:lastModifiedBy>
  <cp:revision>1</cp:revision>
  <dcterms:created xsi:type="dcterms:W3CDTF">2022-04-14T08:21:34Z</dcterms:created>
  <dcterms:modified xsi:type="dcterms:W3CDTF">2022-04-14T08:21:56Z</dcterms:modified>
</cp:coreProperties>
</file>