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75B90-0E02-45B5-90EB-C1D80B538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CORP + Centres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9DA544-8B42-4D34-88CD-01CD158A0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129109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97671071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78702659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77535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2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Andorra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09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Andorra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65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2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Anguilla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67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Washington Center PAC / Washington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Antarctica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82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5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6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Brunei Darussalam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02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70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98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6198E-DD5D-4CA7-9519-45C32BF91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479307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F7C51-497D-4488-A8FD-91CBF1927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CORP + Centres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055DA8-2801-4DC4-AC51-9ABF6F1B9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4914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68772747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91582499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244573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51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OECD Washington Center PAC / Washington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3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Central African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8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Cote D’Ivoire (Ivory Coast)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40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64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7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53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Democratic Republic of the 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84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53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03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en Español PAC/Spanish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87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6FA44-CA4F-46BD-8E98-7D87725A3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087883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8FE7-C9E3-4838-924F-DBE81FEAB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CORP + Centres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DADAE-455C-43CB-A99D-FB64EC980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023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0624824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51550351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70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07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7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52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34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OCDE PAC / 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30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088F6-0370-4176-BC9E-21B504E79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0734562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Followers by Country Table | CORP + Centres - 1 of 3</vt:lpstr>
      <vt:lpstr>LinkedIn Followers by Country Table | CORP + Centres - 2 of 3</vt:lpstr>
      <vt:lpstr>LinkedIn Followers by Country Table | CORP + Centres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by Country Table | CORP + Centres - 1 of 3</dc:title>
  <dc:creator>Administrator</dc:creator>
  <cp:lastModifiedBy>Administrator</cp:lastModifiedBy>
  <cp:revision>1</cp:revision>
  <dcterms:created xsi:type="dcterms:W3CDTF">2022-02-25T12:16:04Z</dcterms:created>
  <dcterms:modified xsi:type="dcterms:W3CDTF">2022-02-25T12:16:26Z</dcterms:modified>
</cp:coreProperties>
</file>