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3510-42A7-9CF3-C4098274E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525776"/>
        <c:axId val="389531352"/>
      </c:lineChart>
      <c:catAx>
        <c:axId val="3895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31352"/>
        <c:crosses val="autoZero"/>
        <c:auto val="1"/>
        <c:lblAlgn val="ctr"/>
        <c:lblOffset val="100"/>
        <c:noMultiLvlLbl val="0"/>
      </c:catAx>
      <c:valAx>
        <c:axId val="38953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BEAD-BB09-4419-8B7A-66600F37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Twitter Followers Total | OCDE ➡️ Mejores Políticas para una Vida Mejor PAC/Spanish - @OCDEenEspanol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97A852-C03B-45D3-AFE1-834990629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159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BFCCE-2B6B-4F95-9370-B3FC85B41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86BFB-FAF4-4F14-A9B8-CE79303A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785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OCDE ➡️ Mejores Políticas para una Vida Mejor PAC/Spanish - @OCDEenEspanol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OCDE ➡️ Mejores Políticas para una Vida Mejor PAC/Spanish - @OCDEenEspanol</dc:title>
  <dc:creator>Frederik Peiniger</dc:creator>
  <cp:lastModifiedBy>Frederik Peiniger</cp:lastModifiedBy>
  <cp:revision>1</cp:revision>
  <dcterms:created xsi:type="dcterms:W3CDTF">2022-01-04T20:02:28Z</dcterms:created>
  <dcterms:modified xsi:type="dcterms:W3CDTF">2022-01-04T20:02:45Z</dcterms:modified>
</cp:coreProperties>
</file>