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OECD東京センター PAC/Japanese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44470</c:v>
                </c:pt>
                <c:pt idx="1">
                  <c:v>44501</c:v>
                </c:pt>
                <c:pt idx="2">
                  <c:v>44531</c:v>
                </c:pt>
                <c:pt idx="3">
                  <c:v>44562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10950</c:v>
                </c:pt>
                <c:pt idx="1">
                  <c:v>10951</c:v>
                </c:pt>
                <c:pt idx="2">
                  <c:v>10958</c:v>
                </c:pt>
                <c:pt idx="3">
                  <c:v>10953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EF-41F7-8AA3-29579A32B2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OECD Washington PAC/WASH - @OECD_Washington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44470</c:v>
                </c:pt>
                <c:pt idx="1">
                  <c:v>44501</c:v>
                </c:pt>
                <c:pt idx="2">
                  <c:v>44531</c:v>
                </c:pt>
                <c:pt idx="3">
                  <c:v>44562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6481</c:v>
                </c:pt>
                <c:pt idx="1">
                  <c:v>6494</c:v>
                </c:pt>
                <c:pt idx="2">
                  <c:v>6508</c:v>
                </c:pt>
                <c:pt idx="3">
                  <c:v>6512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EF-41F7-8AA3-29579A32B2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OECD ➡️ Bessere Politik für ein besseres Leben PAC/German - @OECDaufDeutsch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44470</c:v>
                </c:pt>
                <c:pt idx="1">
                  <c:v>44501</c:v>
                </c:pt>
                <c:pt idx="2">
                  <c:v>44531</c:v>
                </c:pt>
                <c:pt idx="3">
                  <c:v>44562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13430</c:v>
                </c:pt>
                <c:pt idx="1">
                  <c:v>13414</c:v>
                </c:pt>
                <c:pt idx="2">
                  <c:v>13432</c:v>
                </c:pt>
                <c:pt idx="3">
                  <c:v>13436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EF-41F7-8AA3-29579A32B20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OCDE ➡️ Mejores Políticas para una Vida Mejor PAC/Spanish - @OCDEenEspanol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44470</c:v>
                </c:pt>
                <c:pt idx="1">
                  <c:v>44501</c:v>
                </c:pt>
                <c:pt idx="2">
                  <c:v>44531</c:v>
                </c:pt>
                <c:pt idx="3">
                  <c:v>44562</c:v>
                </c:pt>
              </c:numCache>
            </c:numRef>
          </c:cat>
          <c:val>
            <c:numRef>
              <c:f>Sheet1!$E$2:$E$5</c:f>
              <c:numCache>
                <c:formatCode>General</c:formatCode>
                <c:ptCount val="4"/>
                <c:pt idx="0">
                  <c:v>132653</c:v>
                </c:pt>
                <c:pt idx="1">
                  <c:v>132929</c:v>
                </c:pt>
                <c:pt idx="2">
                  <c:v>133261</c:v>
                </c:pt>
                <c:pt idx="3">
                  <c:v>133324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9EF-41F7-8AA3-29579A32B2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131232"/>
        <c:axId val="331160080"/>
      </c:lineChart>
      <c:dateAx>
        <c:axId val="326131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60080"/>
        <c:crosses val="autoZero"/>
        <c:auto val="1"/>
        <c:lblOffset val="100"/>
        <c:baseTimeUnit val="months"/>
      </c:dateAx>
      <c:valAx>
        <c:axId val="331160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13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F406B-AC57-48A4-9483-1A4B35651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OECD Centres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363EC9-B8F4-4A0A-ACED-0420CEE6AD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21957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B60DC-2BA2-4FEE-A030-E544D364B1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10/01/2021 - 01/31/2022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C87B05-6EE5-4D40-9D30-CE9F88E37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9670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OECD Centres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OECD Centres</dc:title>
  <dc:creator>Frederik Peiniger</dc:creator>
  <cp:lastModifiedBy>Frederik Peiniger</cp:lastModifiedBy>
  <cp:revision>1</cp:revision>
  <dcterms:created xsi:type="dcterms:W3CDTF">2022-01-04T19:52:54Z</dcterms:created>
  <dcterms:modified xsi:type="dcterms:W3CDTF">2022-01-04T19:53:07Z</dcterms:modified>
</cp:coreProperties>
</file>