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0C0F5-6ED1-49C7-89F5-A9916AFF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CFE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D9534-BF7E-4845-ADE5-565882466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965993"/>
              </p:ext>
            </p:extLst>
          </p:nvPr>
        </p:nvGraphicFramePr>
        <p:xfrm>
          <a:off x="457200" y="1731963"/>
          <a:ext cx="740664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9139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979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9353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9185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441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5226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049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4070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5916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5318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387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076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3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72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38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0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85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52EA8-A515-4A3C-9992-BBBAE0E96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09/01/2020 - 08/31/2021</a:t>
            </a:r>
          </a:p>
        </p:txBody>
      </p:sp>
    </p:spTree>
    <p:extLst>
      <p:ext uri="{BB962C8B-B14F-4D97-AF65-F5344CB8AC3E}">
        <p14:creationId xmlns:p14="http://schemas.microsoft.com/office/powerpoint/2010/main" val="284161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9D66-86FF-46AF-B7DA-CBC63DEE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CFE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2A236-F61E-490E-9F02-7013C2B61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03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91611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362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1427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951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1286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034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272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4745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2563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0687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6699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2271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2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15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6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4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3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41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354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B1AD1-58AB-405C-A5DB-323F20B50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09/01/2020 - 08/31/2021</a:t>
            </a:r>
          </a:p>
        </p:txBody>
      </p:sp>
    </p:spTree>
    <p:extLst>
      <p:ext uri="{BB962C8B-B14F-4D97-AF65-F5344CB8AC3E}">
        <p14:creationId xmlns:p14="http://schemas.microsoft.com/office/powerpoint/2010/main" val="32237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60DC-16EE-46B0-B68D-096DE91D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CFE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738B1B-C987-4367-9BC5-5E5AD214B7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9784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15445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665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2340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4366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2288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5100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9751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7914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822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3215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8752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1761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91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8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85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6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3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7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804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06933-F260-4BFF-B04E-A7B01FB92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09/01/2020 - 08/31/2021</a:t>
            </a:r>
          </a:p>
        </p:txBody>
      </p:sp>
    </p:spTree>
    <p:extLst>
      <p:ext uri="{BB962C8B-B14F-4D97-AF65-F5344CB8AC3E}">
        <p14:creationId xmlns:p14="http://schemas.microsoft.com/office/powerpoint/2010/main" val="3151637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716A-B66E-42C5-89C8-B8D0058DA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CFE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97DF0-22D3-42FE-8672-9ADC22721D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730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12854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415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321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5129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6738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790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0976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2374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6212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1524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16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1707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41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8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06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39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74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93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2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4B449-DB94-43D4-A4CD-D526B28AE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09/01/2020 - 08/31/2021</a:t>
            </a:r>
          </a:p>
        </p:txBody>
      </p:sp>
    </p:spTree>
    <p:extLst>
      <p:ext uri="{BB962C8B-B14F-4D97-AF65-F5344CB8AC3E}">
        <p14:creationId xmlns:p14="http://schemas.microsoft.com/office/powerpoint/2010/main" val="37372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6665A-A5A3-4525-8C61-681B4381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CFE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B7E6D-4F6E-496B-A236-8C89BE823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289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10811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80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230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403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1983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6791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2002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5705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6281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4669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7835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082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87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SMEs, Regions and 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383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E23AD-FC4C-49EC-945A-2F0687A2B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76061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652</Words>
  <Application>Microsoft Office PowerPoint</Application>
  <PresentationFormat>On-screen Show (4:3)</PresentationFormat>
  <Paragraphs>370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Youtube Private Country Metrics by Channel | CFE - 1 of 5</vt:lpstr>
      <vt:lpstr>Youtube Private Country Metrics by Channel | CFE - 2 of 5</vt:lpstr>
      <vt:lpstr>Youtube Private Country Metrics by Channel | CFE - 3 of 5</vt:lpstr>
      <vt:lpstr>Youtube Private Country Metrics by Channel | CFE - 4 of 5</vt:lpstr>
      <vt:lpstr>Youtube Private Country Metrics by Channel | CFE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Country Metrics by Channel | CFE - 1 of 5</dc:title>
  <dc:creator>Frederik Peiniger</dc:creator>
  <cp:lastModifiedBy>Frederik Peiniger</cp:lastModifiedBy>
  <cp:revision>1</cp:revision>
  <dcterms:created xsi:type="dcterms:W3CDTF">2021-09-13T13:33:40Z</dcterms:created>
  <dcterms:modified xsi:type="dcterms:W3CDTF">2021-09-13T13:36:17Z</dcterms:modified>
</cp:coreProperties>
</file>