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2D1A0-DC52-427F-B3B5-242A395C90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Africa Development Dynamics Tracking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03AC02-CE6B-4E40-B1BB-89925CE79E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Organisation for Economic Cooperation and Development </a:t>
            </a:r>
          </a:p>
        </p:txBody>
      </p:sp>
    </p:spTree>
    <p:extLst>
      <p:ext uri="{BB962C8B-B14F-4D97-AF65-F5344CB8AC3E}">
        <p14:creationId xmlns:p14="http://schemas.microsoft.com/office/powerpoint/2010/main" val="1777449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493E0-C238-4C7F-8901-5CA13F649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DEV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14B81-A889-4636-9A2F-2A568EBA5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879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71459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1958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2737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1325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2676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4573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6346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0332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5673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5011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7011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70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0.64513996327633 %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3130.8888888889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2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0.6514029959181 %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6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0.59503570214213 %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001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C6A48-A3C5-4A64-9CFD-B1A531EDF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7636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ADD88-7007-477A-8C9C-CB79F7BD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Tag Performance | DEV Social Media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ED1F2-F7DA-4EEF-AB1D-3FAA4E5A6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289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806186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319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37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895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996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85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18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08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323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30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573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67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39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8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608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5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65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65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381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190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035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846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3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AfricaDevelopmentDynamics 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3130.8888888889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278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B98FA-BCFF-42E0-A8D8-E9B8650C3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12344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11034-4769-4228-A8DF-93E503B76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Tag Performance | DEV Social Media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B84C3-B8F1-41B4-9087-5597BA896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045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634362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806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225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78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26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119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609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50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836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62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547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97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058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616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35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621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060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002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63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722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493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65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5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22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D9D80-1126-4F81-91DB-90FF7DFCA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0607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4FBE-1F83-4693-9CAB-6A2FAD4B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Tag Performance | DEV Social Media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7A50F-309C-46A0-BCC9-B4C533A67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584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75784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53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705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442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03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997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95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023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65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38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5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779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554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594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06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50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69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06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88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242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132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862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57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AfricaDevelopmentDynamics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64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EDE87-3FB6-4387-A6DB-49276B441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31258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73163-FCF0-4B2F-9B80-35E6BFBB0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3B35E-0C48-41FE-B71D-5196E1CE8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295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35894819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559622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7890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884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950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648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359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652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148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151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378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537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535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009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5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- 2021-06-24 16:18:03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crisi legata alla pandemia da COVID-19 rafforza l’importanza della #digitalizzazione per accelerare
la trasformazione produttiva dell’Africa e realizzare la visione dell’ @_AfricanUnion per lo sviluppo
del Continente.
🧐Dati #AfricaDevelopment ➡️oe.cd/il/3Nx pic.twitter.com/bFJvRA2flN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07/30/2021 15:50:28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062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37153-B375-4E72-A1B8-18156ABAB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3177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15911-DD8D-4E7F-8B04-2C9B5AC4B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146F8-A632-4DE8-8B8E-779322731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317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12343306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838687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9008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1399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4241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0592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2273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090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2089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2560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6940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895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4497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1747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4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- 2021-06-24 15:37:07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Quais são as 4⃣ políticas que melhor poderão apoiar a transformação digital  em #África?
➡️oe.cd/il/AFDD-2021-pt
#AfricaDevelopment @_AfricanUnion @ocdeenespanol pic.twitter.com/QO59VTHVms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07/29/2021 21:55:45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777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1F8C0-9F75-4837-BFE1-A35916340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30702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DB7A-6042-450D-9E16-ED967419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F61AF-F502-4935-93AB-849C0EA92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09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107890388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573202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5048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032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5459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8470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236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8578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5675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7687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999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9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136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674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66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- 2021-06-17 11:45:02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crisi legata alla pandemia da COVID-19 rafforza l’importanza della #digitalizzazione per accelerare
la trasformazione produttiva dell’Africa e realizzare la visione dell’ @_AfricanUnion per lo sviluppo
del Continente.
🧐Dati #AfricaDevelopment ➡️oe.cd/il/3Nx pic.twitter.com/yVhHoy7hDY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22:00:57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725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2E6BE-52BD-48A8-B081-A6C9F4C19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93055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C8E31-E5E5-4F66-9AA6-56DA6619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8D632-CB7F-4C14-BC61-6EBB3A127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622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87613919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522886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354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9115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7929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525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8187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036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6389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2856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8793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381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8692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036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5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- 2021-06-17 11:15:24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𝐐𝐮𝐚𝐥𝐢 𝐬𝐨𝐧𝐨 𝐥𝐞 𝐩𝐫𝐢𝐧𝐜𝐢𝐩𝐚𝐥𝐢 #esportazioni 𝐝𝐞𝐥𝐥'𝐀𝐟𝐫𝐢𝐜𝐚?
🚚💎🐟🌱
Sintesi: #AfricaDevelopment Dynamics 2021
 ➡️oe.cd/il/afdd-2021-it pic.twitter.com/jhOm1OKRem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15:53:58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814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438D9-2052-4696-8D51-B320C8E1C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1764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768A-E378-4E5C-96C5-45675DC43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B2147-8960-4E1F-8AD7-06F9DE5E0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779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43143579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829485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1263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122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0832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7678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8309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306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032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7550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1993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060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3943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6613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39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- 2021-06-17 10:15:12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🛎️ORA DISPONIBILE! Sintesi del rapporto 2021 #AfricaDevelopment Dynamics!
Leggi per analisi e suggerimenti su come la #TrasformazioneDigitale dell'Africa può portare a più posti di lavoro di qualità.➡️oe.cd/il/3Nx
@_AfricanUnion @EU_Commission @OECD_Centre 
@ItalyMFA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22:00:57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DCAD-05AD-4E72-892A-7BA5F040F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21222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E6E3A-6ED7-44BF-9680-052052A1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3CF99-1D17-4353-A851-877A77E7B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34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52091655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4269200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289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488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8534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055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8364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1594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2714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6704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353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397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9919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931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9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- 2021-06-11 15:30:00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Quais são as 4⃣ políticas que melhor poderão apoiar a transformação digital  em #África?
➡️oe.cd/il/AFDD-2021-pt
#AfricaDevelopment @_AfricanUnion @ocdeenespanol pic.twitter.com/pbeLNQwqeK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04:00:42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990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CAA3D-9ADF-4752-912D-76703F6C1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46547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E651-D3FE-4954-934B-01B71881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95350-6232-47B7-91BF-35D2A0A43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949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61964773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415674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7236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063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366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1279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404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7685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0101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443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918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444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9334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0679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77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- 2021-06-11 13:39:00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Acelerar a transformação digital em #África poderá
⤴️aumentar a resiliência das economias no âmbito da recuperação pós-COVID-19
💰melhorar o financiamento do desenvolvimento
💼estimular a criação de empregos de qualidade
➡️oe.cd/il/AFDD-2021-pt
#AfricaDevelopment @_AfricanUnion pic.twitter.com/CX3UWSFxNF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04:00:42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92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B6401-0B8C-4ACF-A9A9-4EF3E0C06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87647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860B8-07B2-411A-9040-23148FFF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CFA05-FC15-47D2-A4EA-6F557FB141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033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31630830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915677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9418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218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960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2162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646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870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37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2071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257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977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644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857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1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- 2021-05-17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𝐆𝐄𝐓 𝐔𝐏 𝐓𝐎 𝐒𝐏𝐄𝐄𝐃 📚
3⃣ recommended publications on Africa's long-term sustainable growth - in the lead up the Financing Africa Summit
🔎#AfricaDevelopment oe.cd/AFDD-2021
🔎#QualityInfrastructure oe.cd/3r7
🔎#RevStatsAfrica oe.cd/revstatsafrica pic.twitter.com/JuGwQPFfhO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 Blog, Test ITF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06/22/2021 16:06:44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75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68ED8-CAFE-4D01-9AE8-2FD9BAB35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31772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D3F29-6C28-463A-8B8A-B4F6B77DD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E3230-1E02-445A-A205-325AEFFBD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1119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35018780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304566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9629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932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0262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932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933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5720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4737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2344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519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05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8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9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- 2021-04-01 16:59:17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Quel est le rôle de la transformation digitale pour la création d’emplois de qualité en Afrique Centrale, du Nord et de l’Ouest? 
Découvrez les analyses régionales du rapport Dynamiques du #Développement en #Afrique 2021. 
📅  6 avril  🕐 3.30 CET 
➡️bit.ly/3fy0jke pic.twitter.com/AQ1bhTgNfp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AfricaDevelopmentDynamics All, AfricaDevelopmentDynamics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21:53:26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096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E9CCD-D68D-491E-94D8-843E09EA7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65996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1065</Words>
  <Application>Microsoft Office PowerPoint</Application>
  <PresentationFormat>On-screen Show (4:3)</PresentationFormat>
  <Paragraphs>456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Africa Development Dynamics Tracking</vt:lpstr>
      <vt:lpstr>Overall Overall Tag Performance | DEV Social Media</vt:lpstr>
      <vt:lpstr>Twitter Tweet Tag Performance | DEV Social Media - 1 of 3</vt:lpstr>
      <vt:lpstr>Twitter Tweet Tag Performance | DEV Social Media - 2 of 3</vt:lpstr>
      <vt:lpstr>Twitter Tweet Tag Performance | DEV Social Media - 3 of 3</vt:lpstr>
      <vt:lpstr>Twitter Own Tweets Table | DEV Social Media - 1 of 9</vt:lpstr>
      <vt:lpstr>Twitter Own Tweets Table | DEV Social Media - 2 of 9</vt:lpstr>
      <vt:lpstr>Twitter Own Tweets Table | DEV Social Media - 3 of 9</vt:lpstr>
      <vt:lpstr>Twitter Own Tweets Table | DEV Social Media - 4 of 9</vt:lpstr>
      <vt:lpstr>Twitter Own Tweets Table | DEV Social Media - 5 of 9</vt:lpstr>
      <vt:lpstr>Twitter Own Tweets Table | DEV Social Media - 6 of 9</vt:lpstr>
      <vt:lpstr>Twitter Own Tweets Table | DEV Social Media - 7 of 9</vt:lpstr>
      <vt:lpstr>Twitter Own Tweets Table | DEV Social Media - 8 of 9</vt:lpstr>
      <vt:lpstr>Twitter Own Tweets Table | DEV Social Media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Development Dynamics Tracking</dc:title>
  <dc:creator>Frederik Peiniger</dc:creator>
  <cp:lastModifiedBy>Frederik Peiniger</cp:lastModifiedBy>
  <cp:revision>1</cp:revision>
  <dcterms:created xsi:type="dcterms:W3CDTF">2021-08-05T09:43:23Z</dcterms:created>
  <dcterms:modified xsi:type="dcterms:W3CDTF">2021-08-05T09:43:53Z</dcterms:modified>
</cp:coreProperties>
</file>