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4FDF6-E755-4703-9302-087777B4B2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Africa Development Dynamics Tracking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518B6-CDA9-4974-AB48-AD174074E5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Organisation for Economic Cooperation and Development </a:t>
            </a:r>
          </a:p>
        </p:txBody>
      </p:sp>
    </p:spTree>
    <p:extLst>
      <p:ext uri="{BB962C8B-B14F-4D97-AF65-F5344CB8AC3E}">
        <p14:creationId xmlns:p14="http://schemas.microsoft.com/office/powerpoint/2010/main" val="1571738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60F01-87AC-421F-B549-94B68B1C7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DEV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4F471-B227-4F13-9445-B651E33D28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896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27777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1354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0388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462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6842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0280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0735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9086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7741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2383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5966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61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0.64664511192168 %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25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0.64664511192168 %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48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9DE61-101E-4DE6-BCE2-A602782A5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6136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A331-81D7-4A82-8AD7-B9B0AA1C3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Tag Performance | DEV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35B4F-F335-4BCF-8326-E2C183144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618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70162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43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862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880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10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37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23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896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88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988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375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306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81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708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428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162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055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29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11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078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298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93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Clicks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Clicks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0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1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36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44310-4FAD-4248-92FA-0ACB989B4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93595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3D0F-77EF-4A73-B90C-E7AC0CCD6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01C68-EA03-4E19-B1FA-F4A21140C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462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62541242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707416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296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2330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236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037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4944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5490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5724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7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010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474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5668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024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3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- 2021-06-24 16:18:03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crisi legata alla pandemia da COVID-19 rafforza l’importanza della #digitalizzazione per accelerare
la trasformazione produttiva dell’Africa e realizzare la visione dell’ @_AfricanUnion per lo sviluppo
del Continente.
🧐Dati #AfricaDevelopment ➡️oe.cd/il/3Nx pic.twitter.com/bFJvRA2flN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15:50:28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231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DFCFF-2F70-4EF8-B0DA-EB2EAB7F3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746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19A4C-08F2-4241-B47D-1FAD55D7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AD729-4DAA-44FE-9C24-6C338F6F7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7400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36697072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108988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8997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336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472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40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599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7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743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5134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105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679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910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18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59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- 2021-06-24 15:37:07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Quais são as 4⃣ políticas que melhor poderão apoiar a transformação digital  em #África?
➡️oe.cd/il/AFDD-2021-pt
#AfricaDevelopment @_AfricanUnion @ocdeenespanol pic.twitter.com/QO59VTHVms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07/29/2021 21:55:45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67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EF582-BB3A-42D5-960E-B309447D6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1707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859F8-8493-4E50-86B7-8428FEBEA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F26FF-9564-4BD6-87EC-D278011B5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6221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025778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200406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366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9138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97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1914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2213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046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3889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1929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0430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9865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092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30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39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11:45:02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crisi legata alla pandemia da COVID-19 rafforza l’importanza della #digitalizzazione per accelerare
la trasformazione produttiva dell’Africa e realizzare la visione dell’ @_AfricanUnion per lo sviluppo
del Continente.
🧐Dati #AfricaDevelopment ➡️oe.cd/il/3Nx pic.twitter.com/yVhHoy7hDY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22:00:57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27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4C9A-ABA4-4B3D-8ABA-911FB069F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26735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A04C5-CD70-493E-B1D6-A6DA9DF32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1A4B5-9371-4A3B-9F9A-C6D9AF9223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737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71822011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5889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298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4725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3170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1375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4399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553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361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5698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120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2598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785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496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6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11:15:24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𝐐𝐮𝐚𝐥𝐢 𝐬𝐨𝐧𝐨 𝐥𝐞 𝐩𝐫𝐢𝐧𝐜𝐢𝐩𝐚𝐥𝐢 #esportazioni 𝐝𝐞𝐥𝐥'𝐀𝐟𝐫𝐢𝐜𝐚?
🚚💎🐟🌱
Sintesi: #AfricaDevelopment Dynamics 2021
 ➡️oe.cd/il/afdd-2021-it pic.twitter.com/jhOm1OKRem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07/28/2021 15:53:58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374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BCDC8-29D9-4516-B771-59F991436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485830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3665-5FEB-4E0F-8B4A-1DE91833C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66860F-54A9-4066-BCDB-32E34DDAE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545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829650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785602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859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7252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209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0424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6401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500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946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3168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156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665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697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4239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9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- 2021-06-17 10:15:12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🛎️ORA DISPONIBILE! Sintesi del rapporto 2021 #AfricaDevelopment Dynamics!
Leggi per analisi e suggerimenti su come la #TrasformazioneDigitale dell'Africa può portare a più posti di lavoro di qualità.➡️oe.cd/il/3Nx
@_AfricanUnion @EU_Commission @OECD_Centre 
@ItalyMFA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 ITF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07/22/2021 22:00:57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52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00318-AD97-4104-8E33-7EBFE6F98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20252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09EE-34DD-4600-A311-08AF111C4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DEE6A-6260-4A2B-9CD6-F8D39DCB3B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690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5634931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763642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7155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2969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9521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876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112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0926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144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6776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371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26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523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0561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0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- 2021-06-11 15:30:00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Quais são as 4⃣ políticas que melhor poderão apoiar a transformação digital  em #África?
➡️oe.cd/il/AFDD-2021-pt
#AfricaDevelopment @_AfricanUnion @ocdeenespanol pic.twitter.com/pbeLNQwqeK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DAF mentions, 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04:00:42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411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7E246-8590-4670-BB2F-3B219E474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51577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9B0B-46D9-4F06-A31F-5DB237B4E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DEV Social Media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F0E9A0-49C7-4AEB-9841-C0D78E811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822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3781154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128284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6078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1788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9737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539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264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944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08456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2662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112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844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171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70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@OECD_Centre - 2021-06-11 13:39:00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Acelerar a transformação digital em #África poderá
⤴️aumentar a resiliência das economias no âmbito da recuperação pós-COVID-19
💰melhorar o financiamento do desenvolvimento
💼estimular a criação de empregos de qualidade
➡️oe.cd/il/AFDD-2021-pt
#AfricaDevelopment @_AfricanUnion pic.twitter.com/CX3UWSFxNF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AfricaDevelopmentDynamics All, AfricaDevelopmentDynamics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07/20/2021 04:00:42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1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AC128-51DB-4820-88E2-8803FEFFB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02852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692</Words>
  <Application>Microsoft Office PowerPoint</Application>
  <PresentationFormat>On-screen Show (4:3)</PresentationFormat>
  <Paragraphs>315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Africa Development Dynamics Tracking</vt:lpstr>
      <vt:lpstr>Overall Overall Tag Performance | DEV Social Media</vt:lpstr>
      <vt:lpstr>Twitter Tweet Tag Performance | DEV Social Media</vt:lpstr>
      <vt:lpstr>Twitter Own Tweets Table | DEV Social Media - 1 of 7</vt:lpstr>
      <vt:lpstr>Twitter Own Tweets Table | DEV Social Media - 2 of 7</vt:lpstr>
      <vt:lpstr>Twitter Own Tweets Table | DEV Social Media - 3 of 7</vt:lpstr>
      <vt:lpstr>Twitter Own Tweets Table | DEV Social Media - 4 of 7</vt:lpstr>
      <vt:lpstr>Twitter Own Tweets Table | DEV Social Media - 5 of 7</vt:lpstr>
      <vt:lpstr>Twitter Own Tweets Table | DEV Social Media - 6 of 7</vt:lpstr>
      <vt:lpstr>Twitter Own Tweets Table | DEV Social Media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Development Dynamics Tracking</dc:title>
  <dc:creator>Frederik Peiniger</dc:creator>
  <cp:lastModifiedBy>Frederik Peiniger</cp:lastModifiedBy>
  <cp:revision>1</cp:revision>
  <dcterms:created xsi:type="dcterms:W3CDTF">2021-08-05T09:42:13Z</dcterms:created>
  <dcterms:modified xsi:type="dcterms:W3CDTF">2021-08-05T09:42:28Z</dcterms:modified>
</cp:coreProperties>
</file>