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F250B-431F-46A6-8709-A0153E36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DEV Social Media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EDD08-2AA1-40CD-B796-A58BB6B58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79205"/>
              </p:ext>
            </p:extLst>
          </p:nvPr>
        </p:nvGraphicFramePr>
        <p:xfrm>
          <a:off x="457200" y="1731963"/>
          <a:ext cx="814730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1765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4109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8696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9353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8801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4775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4279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7193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663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0643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9330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5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11.398872785829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0.60531400966184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5.6275362318841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3.9436248429306 %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2842.5484702093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2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11.623148148148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0.61944444444444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3.9600567503445 %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2925.3046296296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98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0.94906458589628 %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86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0.80665996975056 %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121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6F4DB-DF5A-4DAF-A6C0-17BD8E4E1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01/01/2021 - 08/04/2021</a:t>
            </a:r>
          </a:p>
        </p:txBody>
      </p:sp>
    </p:spTree>
    <p:extLst>
      <p:ext uri="{BB962C8B-B14F-4D97-AF65-F5344CB8AC3E}">
        <p14:creationId xmlns:p14="http://schemas.microsoft.com/office/powerpoint/2010/main" val="2581449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Tag Performance | DEV Social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Tag Performance | DEV Social Media</dc:title>
  <dc:creator>Frederik Peiniger</dc:creator>
  <cp:lastModifiedBy>Frederik Peiniger</cp:lastModifiedBy>
  <cp:revision>1</cp:revision>
  <dcterms:created xsi:type="dcterms:W3CDTF">2021-08-05T09:41:37Z</dcterms:created>
  <dcterms:modified xsi:type="dcterms:W3CDTF">2021-08-05T09:41:49Z</dcterms:modified>
</cp:coreProperties>
</file>