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096EC-932A-4021-B51D-44EED2ECF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OCDE PAC/French - @OCDE_Fr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8EC4CC-D364-49C9-B94C-8BB3DA03B3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6053672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754917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41906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61207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714660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08365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138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#impôts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075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#technologies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5263.3333333333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900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#JournéeInternationaleDesInfirmiers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78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#patrimoine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09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13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#soinsprimaires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964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#inégalités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788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18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#PerspectivesÉconomiques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6141.6538461538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79.807692307692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05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509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D0B1D-FD26-4698-B568-ADA29243F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2221895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7F74A-F5B1-48E6-8A33-A0D988940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OCDE PAC/French - @OCDE_Fr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17ABBB-D5EE-4C16-83A0-04AE543E38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7601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414445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26124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165250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012204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4548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72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#JournéedelÉducation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742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#vaccination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08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#OECDSTIO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4492.3333333333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76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#FêteDuTravail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023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#élèves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9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05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#immigrés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22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#soignants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152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#GénérationÉgalité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86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#DevMatters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800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473BE3-A9BA-47CE-BA06-EC0DD909D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2885745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AA368-7508-49B9-A85E-1D4D79ED7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OCDE PAC/French - @OCDE_Fr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193081-6C60-4E44-8A1D-888DF7C89C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8999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841448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17718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847637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331510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82542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72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#JusticeFiscale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31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#JournéeMondialedelEau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609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#industriels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99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#capitaux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77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#GénérationEgalité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931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EC010-F4F6-463C-9124-250ABDDFF7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39809945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261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Hashtag Detection | OCDE PAC/French - @OCDE_Fr - 1 of 3</vt:lpstr>
      <vt:lpstr>Twitter Hashtag Detection | OCDE PAC/French - @OCDE_Fr - 2 of 3</vt:lpstr>
      <vt:lpstr>Twitter Hashtag Detection | OCDE PAC/French - @OCDE_Fr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| OCDE PAC/French - @OCDE_Fr - 1 of 3</dc:title>
  <dc:creator>Frederik Peiniger</dc:creator>
  <cp:lastModifiedBy>Frederik Peiniger</cp:lastModifiedBy>
  <cp:revision>1</cp:revision>
  <dcterms:created xsi:type="dcterms:W3CDTF">2021-06-04T11:22:40Z</dcterms:created>
  <dcterms:modified xsi:type="dcterms:W3CDTF">2021-06-04T11:23:33Z</dcterms:modified>
</cp:coreProperties>
</file>