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OECD - PAC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Sheet1!$A$2:$A$152</c:f>
              <c:numCache>
                <c:formatCode>m/d/yyyy</c:formatCode>
                <c:ptCount val="151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  <c:pt idx="92">
                  <c:v>44197</c:v>
                </c:pt>
                <c:pt idx="93">
                  <c:v>44198</c:v>
                </c:pt>
                <c:pt idx="94">
                  <c:v>44199</c:v>
                </c:pt>
                <c:pt idx="95">
                  <c:v>44200</c:v>
                </c:pt>
                <c:pt idx="96">
                  <c:v>44201</c:v>
                </c:pt>
                <c:pt idx="97">
                  <c:v>44202</c:v>
                </c:pt>
                <c:pt idx="98">
                  <c:v>44203</c:v>
                </c:pt>
                <c:pt idx="99">
                  <c:v>44204</c:v>
                </c:pt>
                <c:pt idx="100">
                  <c:v>44205</c:v>
                </c:pt>
                <c:pt idx="101">
                  <c:v>44206</c:v>
                </c:pt>
                <c:pt idx="102">
                  <c:v>44207</c:v>
                </c:pt>
                <c:pt idx="103">
                  <c:v>44208</c:v>
                </c:pt>
                <c:pt idx="104">
                  <c:v>44209</c:v>
                </c:pt>
                <c:pt idx="105">
                  <c:v>44210</c:v>
                </c:pt>
                <c:pt idx="106">
                  <c:v>44211</c:v>
                </c:pt>
                <c:pt idx="107">
                  <c:v>44212</c:v>
                </c:pt>
                <c:pt idx="108">
                  <c:v>44213</c:v>
                </c:pt>
                <c:pt idx="109">
                  <c:v>44214</c:v>
                </c:pt>
                <c:pt idx="110">
                  <c:v>44215</c:v>
                </c:pt>
                <c:pt idx="111">
                  <c:v>44216</c:v>
                </c:pt>
                <c:pt idx="112">
                  <c:v>44217</c:v>
                </c:pt>
                <c:pt idx="113">
                  <c:v>44218</c:v>
                </c:pt>
                <c:pt idx="114">
                  <c:v>44219</c:v>
                </c:pt>
                <c:pt idx="115">
                  <c:v>44220</c:v>
                </c:pt>
                <c:pt idx="116">
                  <c:v>44221</c:v>
                </c:pt>
                <c:pt idx="117">
                  <c:v>44222</c:v>
                </c:pt>
                <c:pt idx="118">
                  <c:v>44223</c:v>
                </c:pt>
                <c:pt idx="119">
                  <c:v>44224</c:v>
                </c:pt>
                <c:pt idx="120">
                  <c:v>44225</c:v>
                </c:pt>
                <c:pt idx="121">
                  <c:v>44226</c:v>
                </c:pt>
                <c:pt idx="122">
                  <c:v>44227</c:v>
                </c:pt>
                <c:pt idx="123">
                  <c:v>44228</c:v>
                </c:pt>
                <c:pt idx="124">
                  <c:v>44229</c:v>
                </c:pt>
                <c:pt idx="125">
                  <c:v>44230</c:v>
                </c:pt>
                <c:pt idx="126">
                  <c:v>44231</c:v>
                </c:pt>
                <c:pt idx="127">
                  <c:v>44232</c:v>
                </c:pt>
                <c:pt idx="128">
                  <c:v>44233</c:v>
                </c:pt>
                <c:pt idx="129">
                  <c:v>44234</c:v>
                </c:pt>
                <c:pt idx="130">
                  <c:v>44235</c:v>
                </c:pt>
                <c:pt idx="131">
                  <c:v>44236</c:v>
                </c:pt>
                <c:pt idx="132">
                  <c:v>44237</c:v>
                </c:pt>
                <c:pt idx="133">
                  <c:v>44238</c:v>
                </c:pt>
                <c:pt idx="134">
                  <c:v>44239</c:v>
                </c:pt>
                <c:pt idx="135">
                  <c:v>44240</c:v>
                </c:pt>
                <c:pt idx="136">
                  <c:v>44241</c:v>
                </c:pt>
                <c:pt idx="137">
                  <c:v>44242</c:v>
                </c:pt>
                <c:pt idx="138">
                  <c:v>44243</c:v>
                </c:pt>
                <c:pt idx="139">
                  <c:v>44244</c:v>
                </c:pt>
                <c:pt idx="140">
                  <c:v>44245</c:v>
                </c:pt>
                <c:pt idx="141">
                  <c:v>44246</c:v>
                </c:pt>
                <c:pt idx="142">
                  <c:v>44247</c:v>
                </c:pt>
                <c:pt idx="143">
                  <c:v>44248</c:v>
                </c:pt>
                <c:pt idx="144">
                  <c:v>44249</c:v>
                </c:pt>
                <c:pt idx="145">
                  <c:v>44250</c:v>
                </c:pt>
                <c:pt idx="146">
                  <c:v>44251</c:v>
                </c:pt>
                <c:pt idx="147">
                  <c:v>44252</c:v>
                </c:pt>
                <c:pt idx="148">
                  <c:v>44253</c:v>
                </c:pt>
                <c:pt idx="149">
                  <c:v>44254</c:v>
                </c:pt>
                <c:pt idx="150">
                  <c:v>44255</c:v>
                </c:pt>
              </c:numCache>
            </c:numRef>
          </c:cat>
          <c:val>
            <c:numRef>
              <c:f>Sheet1!$B$2:$B$152</c:f>
              <c:numCache>
                <c:formatCode>General</c:formatCode>
                <c:ptCount val="151"/>
                <c:pt idx="0">
                  <c:v>40</c:v>
                </c:pt>
                <c:pt idx="1">
                  <c:v>45</c:v>
                </c:pt>
                <c:pt idx="2">
                  <c:v>0</c:v>
                </c:pt>
                <c:pt idx="3">
                  <c:v>48</c:v>
                </c:pt>
                <c:pt idx="4">
                  <c:v>71</c:v>
                </c:pt>
                <c:pt idx="5">
                  <c:v>142</c:v>
                </c:pt>
                <c:pt idx="6">
                  <c:v>78</c:v>
                </c:pt>
                <c:pt idx="7">
                  <c:v>77</c:v>
                </c:pt>
                <c:pt idx="8">
                  <c:v>0</c:v>
                </c:pt>
                <c:pt idx="9">
                  <c:v>86</c:v>
                </c:pt>
                <c:pt idx="10">
                  <c:v>117</c:v>
                </c:pt>
                <c:pt idx="11">
                  <c:v>88</c:v>
                </c:pt>
                <c:pt idx="12">
                  <c:v>102</c:v>
                </c:pt>
                <c:pt idx="13">
                  <c:v>37</c:v>
                </c:pt>
                <c:pt idx="14">
                  <c:v>67</c:v>
                </c:pt>
                <c:pt idx="15">
                  <c:v>68</c:v>
                </c:pt>
                <c:pt idx="16">
                  <c:v>126</c:v>
                </c:pt>
                <c:pt idx="17">
                  <c:v>5238</c:v>
                </c:pt>
                <c:pt idx="18">
                  <c:v>353</c:v>
                </c:pt>
                <c:pt idx="19">
                  <c:v>44</c:v>
                </c:pt>
                <c:pt idx="20">
                  <c:v>40</c:v>
                </c:pt>
                <c:pt idx="21">
                  <c:v>75</c:v>
                </c:pt>
                <c:pt idx="22">
                  <c:v>47</c:v>
                </c:pt>
                <c:pt idx="23">
                  <c:v>884</c:v>
                </c:pt>
                <c:pt idx="24">
                  <c:v>0</c:v>
                </c:pt>
                <c:pt idx="25">
                  <c:v>88</c:v>
                </c:pt>
                <c:pt idx="26">
                  <c:v>70</c:v>
                </c:pt>
                <c:pt idx="27">
                  <c:v>48</c:v>
                </c:pt>
                <c:pt idx="28">
                  <c:v>82</c:v>
                </c:pt>
                <c:pt idx="29">
                  <c:v>51</c:v>
                </c:pt>
                <c:pt idx="30">
                  <c:v>62</c:v>
                </c:pt>
                <c:pt idx="31">
                  <c:v>0</c:v>
                </c:pt>
                <c:pt idx="32">
                  <c:v>90</c:v>
                </c:pt>
                <c:pt idx="33">
                  <c:v>22</c:v>
                </c:pt>
                <c:pt idx="34">
                  <c:v>123</c:v>
                </c:pt>
                <c:pt idx="35">
                  <c:v>216</c:v>
                </c:pt>
                <c:pt idx="36">
                  <c:v>34</c:v>
                </c:pt>
                <c:pt idx="37">
                  <c:v>0</c:v>
                </c:pt>
                <c:pt idx="38">
                  <c:v>51</c:v>
                </c:pt>
                <c:pt idx="39">
                  <c:v>51</c:v>
                </c:pt>
                <c:pt idx="40">
                  <c:v>34</c:v>
                </c:pt>
                <c:pt idx="41">
                  <c:v>79</c:v>
                </c:pt>
                <c:pt idx="42">
                  <c:v>35</c:v>
                </c:pt>
                <c:pt idx="43">
                  <c:v>52</c:v>
                </c:pt>
                <c:pt idx="44">
                  <c:v>0</c:v>
                </c:pt>
                <c:pt idx="45">
                  <c:v>77</c:v>
                </c:pt>
                <c:pt idx="46">
                  <c:v>35</c:v>
                </c:pt>
                <c:pt idx="47">
                  <c:v>40</c:v>
                </c:pt>
                <c:pt idx="48">
                  <c:v>24</c:v>
                </c:pt>
                <c:pt idx="49">
                  <c:v>74</c:v>
                </c:pt>
                <c:pt idx="50">
                  <c:v>554</c:v>
                </c:pt>
                <c:pt idx="51">
                  <c:v>3000</c:v>
                </c:pt>
                <c:pt idx="52">
                  <c:v>0</c:v>
                </c:pt>
                <c:pt idx="53">
                  <c:v>38</c:v>
                </c:pt>
                <c:pt idx="54">
                  <c:v>56</c:v>
                </c:pt>
                <c:pt idx="55">
                  <c:v>60</c:v>
                </c:pt>
                <c:pt idx="56">
                  <c:v>0</c:v>
                </c:pt>
                <c:pt idx="57">
                  <c:v>113</c:v>
                </c:pt>
                <c:pt idx="58">
                  <c:v>1608</c:v>
                </c:pt>
                <c:pt idx="59">
                  <c:v>0</c:v>
                </c:pt>
                <c:pt idx="60">
                  <c:v>51</c:v>
                </c:pt>
                <c:pt idx="61">
                  <c:v>47</c:v>
                </c:pt>
                <c:pt idx="62">
                  <c:v>44</c:v>
                </c:pt>
                <c:pt idx="63">
                  <c:v>66</c:v>
                </c:pt>
                <c:pt idx="64">
                  <c:v>1415</c:v>
                </c:pt>
                <c:pt idx="65">
                  <c:v>29</c:v>
                </c:pt>
                <c:pt idx="66">
                  <c:v>0</c:v>
                </c:pt>
                <c:pt idx="67">
                  <c:v>17</c:v>
                </c:pt>
                <c:pt idx="68">
                  <c:v>75</c:v>
                </c:pt>
                <c:pt idx="69">
                  <c:v>94</c:v>
                </c:pt>
                <c:pt idx="70">
                  <c:v>72</c:v>
                </c:pt>
                <c:pt idx="71">
                  <c:v>37</c:v>
                </c:pt>
                <c:pt idx="72">
                  <c:v>0</c:v>
                </c:pt>
                <c:pt idx="73">
                  <c:v>0</c:v>
                </c:pt>
                <c:pt idx="74">
                  <c:v>1029</c:v>
                </c:pt>
                <c:pt idx="75">
                  <c:v>135</c:v>
                </c:pt>
                <c:pt idx="76">
                  <c:v>832</c:v>
                </c:pt>
                <c:pt idx="77">
                  <c:v>60</c:v>
                </c:pt>
                <c:pt idx="78">
                  <c:v>106</c:v>
                </c:pt>
                <c:pt idx="79">
                  <c:v>563</c:v>
                </c:pt>
                <c:pt idx="80">
                  <c:v>0</c:v>
                </c:pt>
                <c:pt idx="81">
                  <c:v>47</c:v>
                </c:pt>
                <c:pt idx="82">
                  <c:v>1008</c:v>
                </c:pt>
                <c:pt idx="83">
                  <c:v>928</c:v>
                </c:pt>
                <c:pt idx="84">
                  <c:v>271</c:v>
                </c:pt>
                <c:pt idx="85">
                  <c:v>1400</c:v>
                </c:pt>
                <c:pt idx="86">
                  <c:v>1819</c:v>
                </c:pt>
                <c:pt idx="87">
                  <c:v>3672</c:v>
                </c:pt>
                <c:pt idx="88">
                  <c:v>2537</c:v>
                </c:pt>
                <c:pt idx="89">
                  <c:v>1361</c:v>
                </c:pt>
                <c:pt idx="90">
                  <c:v>60</c:v>
                </c:pt>
                <c:pt idx="91">
                  <c:v>78</c:v>
                </c:pt>
                <c:pt idx="92">
                  <c:v>51</c:v>
                </c:pt>
                <c:pt idx="93">
                  <c:v>134</c:v>
                </c:pt>
                <c:pt idx="94">
                  <c:v>0</c:v>
                </c:pt>
                <c:pt idx="95">
                  <c:v>52</c:v>
                </c:pt>
                <c:pt idx="96">
                  <c:v>124</c:v>
                </c:pt>
                <c:pt idx="97">
                  <c:v>667</c:v>
                </c:pt>
                <c:pt idx="98">
                  <c:v>54</c:v>
                </c:pt>
                <c:pt idx="99">
                  <c:v>43</c:v>
                </c:pt>
                <c:pt idx="100">
                  <c:v>559</c:v>
                </c:pt>
                <c:pt idx="101">
                  <c:v>0</c:v>
                </c:pt>
                <c:pt idx="102">
                  <c:v>0</c:v>
                </c:pt>
                <c:pt idx="103">
                  <c:v>155</c:v>
                </c:pt>
                <c:pt idx="104">
                  <c:v>57</c:v>
                </c:pt>
                <c:pt idx="105">
                  <c:v>596</c:v>
                </c:pt>
                <c:pt idx="106">
                  <c:v>0</c:v>
                </c:pt>
                <c:pt idx="107">
                  <c:v>34</c:v>
                </c:pt>
                <c:pt idx="108">
                  <c:v>0</c:v>
                </c:pt>
                <c:pt idx="109">
                  <c:v>196</c:v>
                </c:pt>
                <c:pt idx="110">
                  <c:v>49</c:v>
                </c:pt>
                <c:pt idx="111">
                  <c:v>629</c:v>
                </c:pt>
                <c:pt idx="112">
                  <c:v>62</c:v>
                </c:pt>
                <c:pt idx="113">
                  <c:v>0</c:v>
                </c:pt>
                <c:pt idx="114">
                  <c:v>0</c:v>
                </c:pt>
                <c:pt idx="115">
                  <c:v>261</c:v>
                </c:pt>
                <c:pt idx="116">
                  <c:v>49</c:v>
                </c:pt>
                <c:pt idx="117">
                  <c:v>34</c:v>
                </c:pt>
                <c:pt idx="118">
                  <c:v>44</c:v>
                </c:pt>
                <c:pt idx="119">
                  <c:v>66</c:v>
                </c:pt>
                <c:pt idx="120">
                  <c:v>43</c:v>
                </c:pt>
                <c:pt idx="121">
                  <c:v>0</c:v>
                </c:pt>
                <c:pt idx="122">
                  <c:v>15</c:v>
                </c:pt>
                <c:pt idx="123">
                  <c:v>55</c:v>
                </c:pt>
                <c:pt idx="124">
                  <c:v>3640</c:v>
                </c:pt>
                <c:pt idx="125">
                  <c:v>414</c:v>
                </c:pt>
                <c:pt idx="126">
                  <c:v>70</c:v>
                </c:pt>
                <c:pt idx="127">
                  <c:v>75</c:v>
                </c:pt>
                <c:pt idx="128">
                  <c:v>252</c:v>
                </c:pt>
                <c:pt idx="129">
                  <c:v>0</c:v>
                </c:pt>
                <c:pt idx="130">
                  <c:v>28</c:v>
                </c:pt>
                <c:pt idx="131">
                  <c:v>41</c:v>
                </c:pt>
                <c:pt idx="132">
                  <c:v>241</c:v>
                </c:pt>
                <c:pt idx="133">
                  <c:v>0</c:v>
                </c:pt>
                <c:pt idx="134">
                  <c:v>0</c:v>
                </c:pt>
                <c:pt idx="135">
                  <c:v>152</c:v>
                </c:pt>
                <c:pt idx="136">
                  <c:v>0</c:v>
                </c:pt>
                <c:pt idx="137">
                  <c:v>38</c:v>
                </c:pt>
                <c:pt idx="138">
                  <c:v>102</c:v>
                </c:pt>
                <c:pt idx="139">
                  <c:v>36</c:v>
                </c:pt>
                <c:pt idx="140">
                  <c:v>34</c:v>
                </c:pt>
                <c:pt idx="141">
                  <c:v>35</c:v>
                </c:pt>
                <c:pt idx="142">
                  <c:v>0</c:v>
                </c:pt>
                <c:pt idx="143">
                  <c:v>71</c:v>
                </c:pt>
                <c:pt idx="144">
                  <c:v>32</c:v>
                </c:pt>
                <c:pt idx="145">
                  <c:v>46</c:v>
                </c:pt>
                <c:pt idx="146">
                  <c:v>32</c:v>
                </c:pt>
                <c:pt idx="147">
                  <c:v>69</c:v>
                </c:pt>
                <c:pt idx="148">
                  <c:v>103</c:v>
                </c:pt>
                <c:pt idx="149">
                  <c:v>0</c:v>
                </c:pt>
                <c:pt idx="150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23-45F5-AAC1-B7CFDC89C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918488"/>
        <c:axId val="271919144"/>
      </c:lineChart>
      <c:dateAx>
        <c:axId val="271918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19144"/>
        <c:crosses val="autoZero"/>
        <c:auto val="1"/>
        <c:lblOffset val="100"/>
        <c:baseTimeUnit val="days"/>
      </c:dateAx>
      <c:valAx>
        <c:axId val="27191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1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D75FB-99F5-445C-BE4B-80C1EF031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Clicks over Time | OECD Corporate SM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118768-E2CF-47BC-B736-5EF3109A78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1351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3DDEE-1BF0-4B3C-876D-9A433801EB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17E50-3510-40A8-9DA1-ABD6FE9A9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9342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Facebook Clicks over Time | OECD Corporate SM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Clicks over Time | OECD Corporate SM</dc:title>
  <dc:creator>Frederik Peiniger</dc:creator>
  <cp:lastModifiedBy>Frederik Peiniger</cp:lastModifiedBy>
  <cp:revision>1</cp:revision>
  <dcterms:created xsi:type="dcterms:W3CDTF">2021-03-25T10:20:00Z</dcterms:created>
  <dcterms:modified xsi:type="dcterms:W3CDTF">2021-03-25T10:20:07Z</dcterms:modified>
</cp:coreProperties>
</file>