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Album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</c:v>
                </c:pt>
                <c:pt idx="1">
                  <c:v>71</c:v>
                </c:pt>
                <c:pt idx="2">
                  <c:v>5</c:v>
                </c:pt>
                <c:pt idx="3">
                  <c:v>181</c:v>
                </c:pt>
                <c:pt idx="4">
                  <c:v>107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12-43D9-A71F-B8AF22E0E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639D0-570B-494B-B4D5-3DC27D8D7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OECD Corporate SM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73F354-F879-464A-A96D-85C5914D9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969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CEEA3-825B-480A-8816-640F6E147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E95D7-F8B9-4CC3-82AA-DF801559B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784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| OECD Corporate 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| OECD Corporate SM</dc:title>
  <dc:creator>Frederik Peiniger</dc:creator>
  <cp:lastModifiedBy>Frederik Peiniger</cp:lastModifiedBy>
  <cp:revision>1</cp:revision>
  <dcterms:created xsi:type="dcterms:W3CDTF">2021-02-17T13:45:30Z</dcterms:created>
  <dcterms:modified xsi:type="dcterms:W3CDTF">2021-02-17T13:45:35Z</dcterms:modified>
</cp:coreProperties>
</file>