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F5A0E-8D67-4890-BB27-46EA31278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Tag Performance | OECD Corporate SM + Fr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040390-C871-4CA8-BBAE-662933BC97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3291178"/>
              </p:ext>
            </p:extLst>
          </p:nvPr>
        </p:nvGraphicFramePr>
        <p:xfrm>
          <a:off x="457200" y="1731963"/>
          <a:ext cx="7900416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899134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15482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3748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4185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91881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3834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38594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1131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2415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0556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4894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7733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(Avg.)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156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Infrastructure governance 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1.7753 %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178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Infrastructure governance 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2.6600 %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590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Infrastructure governance 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21631.5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875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Infrastructure governance 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20065.666666667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9822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E5AB5D-BCD9-4598-B6D9-26E84BDDCA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26884489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114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Tag Performance | OECD Corporate SM + Fr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Tag Performance | OECD Corporate SM + Fr</dc:title>
  <dc:creator>Frederik Peiniger</dc:creator>
  <cp:lastModifiedBy>Frederik Peiniger</cp:lastModifiedBy>
  <cp:revision>1</cp:revision>
  <dcterms:created xsi:type="dcterms:W3CDTF">2020-12-08T09:25:02Z</dcterms:created>
  <dcterms:modified xsi:type="dcterms:W3CDTF">2020-12-08T09:25:17Z</dcterms:modified>
</cp:coreProperties>
</file>