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Sheet1!$B$2:$B$10</c:f>
            </c:numRef>
          </c:val>
          <c:smooth val="0"/>
          <c:extLst>
            <c:ext xmlns:c16="http://schemas.microsoft.com/office/drawing/2014/chart" uri="{C3380CC4-5D6E-409C-BE32-E72D297353CC}">
              <c16:uniqueId val="{00000000-A520-4870-84E4-A33520473DC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Sheet1!$C$2:$C$10</c:f>
            </c:numRef>
          </c:val>
          <c:smooth val="0"/>
          <c:extLst>
            <c:ext xmlns:c16="http://schemas.microsoft.com/office/drawing/2014/chart" uri="{C3380CC4-5D6E-409C-BE32-E72D297353CC}">
              <c16:uniqueId val="{00000001-A520-4870-84E4-A33520473DC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Sheet1!$D$2:$D$10</c:f>
            </c:numRef>
          </c:val>
          <c:smooth val="0"/>
          <c:extLst>
            <c:ext xmlns:c16="http://schemas.microsoft.com/office/drawing/2014/chart" uri="{C3380CC4-5D6E-409C-BE32-E72D297353CC}">
              <c16:uniqueId val="{00000002-A520-4870-84E4-A33520473D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556720"/>
        <c:axId val="295557376"/>
      </c:lineChart>
      <c:catAx>
        <c:axId val="295556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557376"/>
        <c:crosses val="autoZero"/>
        <c:auto val="1"/>
        <c:lblAlgn val="ctr"/>
        <c:lblOffset val="100"/>
        <c:noMultiLvlLbl val="0"/>
      </c:catAx>
      <c:valAx>
        <c:axId val="295557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556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9A3B6-8568-425C-8AEC-B299E869A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Twitter  | DEV Social Media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2D0B07-7F29-4E05-9041-D6984AE0B8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28058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7779A7-A301-411E-B618-7E53D9EACE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05B98D-6F9F-4B69-885B-20DF6BAFA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1084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Engagement Twitter  | DEV Social Media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Twitter  | DEV Social Media</dc:title>
  <dc:creator>Frederik Peiniger</dc:creator>
  <cp:lastModifiedBy>Frederik Peiniger</cp:lastModifiedBy>
  <cp:revision>1</cp:revision>
  <dcterms:created xsi:type="dcterms:W3CDTF">2020-10-23T12:53:38Z</dcterms:created>
  <dcterms:modified xsi:type="dcterms:W3CDTF">2020-10-23T12:53:45Z</dcterms:modified>
</cp:coreProperties>
</file>