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C6AB6-4BE8-46F8-94AB-737189EA2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OECD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C8301C-FF3A-4531-8AF0-A14B8DCC4F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7015603"/>
              </p:ext>
            </p:extLst>
          </p:nvPr>
        </p:nvGraphicFramePr>
        <p:xfrm>
          <a:off x="457200" y="1731963"/>
          <a:ext cx="7653528" cy="131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8396712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78308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86349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81065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1069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1597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3662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38052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4387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1601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84293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90042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29547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10584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24179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0598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991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0572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2CD518-FC2D-41F6-A909-C6E556374E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01/01/2020 - 09/17/2020</a:t>
            </a:r>
          </a:p>
        </p:txBody>
      </p:sp>
    </p:spTree>
    <p:extLst>
      <p:ext uri="{BB962C8B-B14F-4D97-AF65-F5344CB8AC3E}">
        <p14:creationId xmlns:p14="http://schemas.microsoft.com/office/powerpoint/2010/main" val="3574428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53E57-61D1-400C-A5F2-46A993588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OECD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FBFDB4-0264-4864-BBD5-B2DD8F675B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11934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8801762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073292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6362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88479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61586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2815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69539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0836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42794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65385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91023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2483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8532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06695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1029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40427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88961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896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- 2020-04-20 10:01:01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Testing for the coronavirus (COVID-19) has varied widely across countries. To reduce the risk of new outbreaks, countries will need to greatly increase their testing capacity ➡️ https://oe.cd/il/2Y0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https://scontent-iad3-1.xx.fbcdn.net/v/t1.0-9/s720x720/94102864_10156964725332461_1790389321002385408_o.jpg?_nc_cat=106&amp;_nc_sid=8024bb&amp;_nc_ohc=jz8JnkbF3ngAX-XRXJ8&amp;_nc_ht=scontent-iad3-1.xx&amp;_nc_tp=7&amp;oh=a01f9e92ae21799c473dfef628bc4dc5&amp;oe=5F276A64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07/06/2020 17:27:16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7851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B9B801-DADF-4752-8CD6-7D4CB1E6A1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01/01/2020 - 09/17/2020</a:t>
            </a:r>
          </a:p>
        </p:txBody>
      </p:sp>
    </p:spTree>
    <p:extLst>
      <p:ext uri="{BB962C8B-B14F-4D97-AF65-F5344CB8AC3E}">
        <p14:creationId xmlns:p14="http://schemas.microsoft.com/office/powerpoint/2010/main" val="4085406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CD5F9-F444-4F11-94ED-18365273A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OECD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962406-A079-4585-BB14-384834F071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64662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7526012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911437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20289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458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81211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907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99998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9281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82530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1452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16657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49418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39144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76870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68606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6796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8065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99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- 2020-06-12 08:30:22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Global economic activity is projected to fall by 6% in 2020 if a second wave is avoided. However, in the case of a second outbreak, this drops to 7.6%.
Compare your country ⤵️ oe.cd/eco-outlook-jun-2020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https://scontent-iad3-1.xx.fbcdn.net/v/t1.0-9/p720x720/104238091_10157129163382461_3478856495050814414_o.png?_nc_cat=108&amp;_nc_sid=8024bb&amp;_nc_ohc=QWGx5Xp5SXQAX-xX9bW&amp;_nc_ht=scontent-iad3-1.xx&amp;oh=0f3e543776d8e7fa129c69680d64dd43&amp;oe=5F4FAB8D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08/04/2020 07:37:11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8003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ABB563-1B43-4062-A963-E6F1F91C5B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01/01/2020 - 09/17/2020</a:t>
            </a:r>
          </a:p>
        </p:txBody>
      </p:sp>
    </p:spTree>
    <p:extLst>
      <p:ext uri="{BB962C8B-B14F-4D97-AF65-F5344CB8AC3E}">
        <p14:creationId xmlns:p14="http://schemas.microsoft.com/office/powerpoint/2010/main" val="3735085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6307E-4AE4-4CB1-94AD-93688FD73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OECD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1FB3FB-63D4-4708-AA39-E5931FC93D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98840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653777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893286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36419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34890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56148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78181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57703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80551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633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7568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49716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46370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90259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6459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39395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14123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47321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275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- 2020-03-06 18:23:18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Top 5 OECD countries with the highest shares of women in politics:
🇲🇽 Mexico
🇸🇪 Sweden
🇫🇮 Finland
🇪🇸 Spain
🇳🇴 Norway
Ahead of International Women's Day, compare your country &amp; learn more about gender inequality in leadership 👉 http://oe.cd/2TO #BetterLives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https://scontent-iad3-1.xx.fbcdn.net/v/t1.0-9/s720x720/89039440_10156818005632461_15349706309763072_o.jpg?_nc_cat=111&amp;_nc_sid=8024bb&amp;_nc_ohc=fbGg48E0g1UAX8ix1hw&amp;_nc_ht=scontent-iad3-1.xx&amp;_nc_tp=7&amp;oh=1e541c715da81494b50d944d85aa5b39&amp;oe=5F21CE55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07/01/2020 16:16:23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5291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5858F4-A97B-47A5-A3D5-A3BF6B17B6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01/01/2020 - 09/17/2020</a:t>
            </a:r>
          </a:p>
        </p:txBody>
      </p:sp>
    </p:spTree>
    <p:extLst>
      <p:ext uri="{BB962C8B-B14F-4D97-AF65-F5344CB8AC3E}">
        <p14:creationId xmlns:p14="http://schemas.microsoft.com/office/powerpoint/2010/main" val="3841412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7C4C4-FED8-44D4-8C24-28A854843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OECD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6A35B0-A169-4864-874B-62F3C421E0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42835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8439265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266061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82495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9732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0802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95314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6348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20012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0293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12145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68122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45460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45111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55799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07720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2847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84329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038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- 2020-08-03 09:15:14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Global economic activity is predicted to fall by 6% in 2020 if a second wave is avoided. However, in the case of a 2nd outbreak, this drops to 7.6%.
Compare your country ⤵️ oecd.org/economic-outlook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https://scontent-iad3-1.xx.fbcdn.net/v/t1.0-9/p720x720/117105484_10157266997437461_1109949461802304020_o.png?_nc_cat=109&amp;_nc_sid=2d5d41&amp;_nc_ohc=fJKuTGNuDaMAX-Jxmhp&amp;_nc_ht=scontent-iad3-1.xx&amp;oh=9a0481de885fa234e14fa33045fe7b87&amp;oe=5F8182D9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09/12/2020 07:23:51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79001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A9A738-FD26-4D58-A973-6B45538A2C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01/01/2020 - 09/17/2020</a:t>
            </a:r>
          </a:p>
        </p:txBody>
      </p:sp>
    </p:spTree>
    <p:extLst>
      <p:ext uri="{BB962C8B-B14F-4D97-AF65-F5344CB8AC3E}">
        <p14:creationId xmlns:p14="http://schemas.microsoft.com/office/powerpoint/2010/main" val="683404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414C7-6120-4D87-A2DE-7AB8A6F8E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OECD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E7479E-0048-4E8A-8FF9-0D9F8F815E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41338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42253132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642061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92193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4059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21119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17790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1002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19166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413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27210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12107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5665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77111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97329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35836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6715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46060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447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- 2020-02-13 09:42:31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 2018, labour productivity in OECD countries averaged .6 USD of GDP per hour worked.
See how your country compares ⤵️ + explore our productivity database http://oe.cd/ds/labour-productivity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https://scontent-iad3-1.xx.fbcdn.net/v/t1.0-9/s720x720/84704254_10156757396342461_1946959609293963264_o.jpg?_nc_cat=103&amp;_nc_sid=8024bb&amp;_nc_ohc=QWmw8KvBYHwAX9u_tXe&amp;_nc_ht=scontent-iad3-1.xx&amp;_nc_tp=7&amp;oh=967025ad58281bbb571e9fcc7db8336c&amp;oe=5F20D572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07/01/2020 16:16:23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5643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AE7939-F454-44CB-8DAA-12ABA27FB1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01/01/2020 - 09/17/2020</a:t>
            </a:r>
          </a:p>
        </p:txBody>
      </p:sp>
    </p:spTree>
    <p:extLst>
      <p:ext uri="{BB962C8B-B14F-4D97-AF65-F5344CB8AC3E}">
        <p14:creationId xmlns:p14="http://schemas.microsoft.com/office/powerpoint/2010/main" val="32523190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83578-1A13-46F3-ABBC-9A04DBAD1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OECD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6E445C-15C8-4A2C-9302-9288F007ED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88839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0683026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782049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47494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18973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2253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49030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16550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5645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6696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56229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7006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15190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183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5721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90312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43530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92461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453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- 2020-04-29 08:32:19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Damos la bienvenida a Colombia – welcome to the OECD, Colombia 🇨🇴! The country officially became the 37th member of the organisation on 28 April 2020.
More on this important milestone ➡️ oe.cd/2Zq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https://scontent-iad3-1.xx.fbcdn.net/v/t1.0-9/p720x720/95125775_10156997564977461_6653265947685552128_o.png?_nc_cat=110&amp;_nc_sid=8024bb&amp;_nc_ohc=Nslg3Xu5-S8AX8SEq8w&amp;_nc_ht=scontent-iad3-1.xx&amp;oh=5d0f6d941cfcdceb289556255b17c5e1&amp;oe=5F27660C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07/06/2020 17:27:16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1225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46716D-4E1B-4879-8A43-277837CAF9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01/01/2020 - 09/17/2020</a:t>
            </a:r>
          </a:p>
        </p:txBody>
      </p:sp>
    </p:spTree>
    <p:extLst>
      <p:ext uri="{BB962C8B-B14F-4D97-AF65-F5344CB8AC3E}">
        <p14:creationId xmlns:p14="http://schemas.microsoft.com/office/powerpoint/2010/main" val="25354710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47E87-634C-4DF1-B1A1-F9E7257F8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OECD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DFC4C0-5D6E-47CE-BE16-E9C4AE7F82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11584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4255065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383574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33179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81483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56643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77812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31621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72638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70874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48236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38883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1443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23992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66257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17124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44155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61483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360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- 2020-09-02 08:34:28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While attitudes towards diversity have become more inclusive in some countries, they have become less positive in others. 
On average across OECD countries, only 5️⃣5️⃣% of people think their neighbourhoods are good places for minorities to live. 
Learn more ➡️ bit.ly/2YZ30lx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https://scontent-iad3-1.xx.fbcdn.net/v/t1.0-0/p552x414/118766473_10157336232982461_1196490444227377611_o.png?_nc_cat=102&amp;_nc_sid=8024bb&amp;_nc_ohc=vvqNn0QBADoAX8-14JY&amp;_nc_ht=scontent-iad3-1.xx&amp;oh=c37ac1fedd91e09be9c5d7eb6061d8b8&amp;oe=5F8EBF42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09/23/2020 01:33:10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4961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F62AA3-0765-4F44-8C95-D63A1FBC8C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01/01/2020 - 09/17/2020</a:t>
            </a:r>
          </a:p>
        </p:txBody>
      </p:sp>
    </p:spTree>
    <p:extLst>
      <p:ext uri="{BB962C8B-B14F-4D97-AF65-F5344CB8AC3E}">
        <p14:creationId xmlns:p14="http://schemas.microsoft.com/office/powerpoint/2010/main" val="27792066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AEC55-C05E-4BC5-A14F-C3027F957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OECD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7D7329-C84C-442C-9FEF-E952DDB816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87483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0606824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654117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94719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43656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70684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1810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01828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00267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99789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2532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36132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20616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88349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0810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0530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18817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1532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440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- 2020-07-11 10:45:07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severe economic crisis triggered by the COVID-19 pandemic has caused unemployment to soar.
Compare your country ⤵️ oe.cd/EMO2020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https://scontent-iad3-1.xx.fbcdn.net/v/t1.0-9/s720x720/107784029_10157210875617461_3700907967899789659_o.png?_nc_cat=100&amp;_nc_sid=da1649&amp;_nc_ohc=nZQHuVKTfSAAX8SLxNI&amp;_nc_ht=scontent-iad3-1.xx&amp;oh=51bf343be68f7ad6a0e1a23aa8dbffc7&amp;oe=5F7FEAC9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09/11/2020 01:27:23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7646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6E3F99-D49C-471F-9184-BB2F6D5715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01/01/2020 - 09/17/2020</a:t>
            </a:r>
          </a:p>
        </p:txBody>
      </p:sp>
    </p:spTree>
    <p:extLst>
      <p:ext uri="{BB962C8B-B14F-4D97-AF65-F5344CB8AC3E}">
        <p14:creationId xmlns:p14="http://schemas.microsoft.com/office/powerpoint/2010/main" val="37782772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E1E89-E2E1-4612-AED3-B0AAB5EA9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OECD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D7CFD6-9D12-4C17-953D-D92E3A2973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26457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6869372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088619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18478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66020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96258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9159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43816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08327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8753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51555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5107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9768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80452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46860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18995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41042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0433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634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- 2020-03-04 10:10:39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Did you know that addressing obesity can help boost economic and social well-being?
On World Obesity Day, compare the % of adults in your country who are overweight ⤵️ + learn more: http://bit.ly/2TzUV3k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https://scontent-iad3-1.xx.fbcdn.net/v/t1.0-9/s720x720/89256591_10156812013362461_1589346390117449728_n.png?_nc_cat=106&amp;_nc_sid=8024bb&amp;_nc_ohc=pc9hTTnr_ssAX84PPge&amp;_nc_ht=scontent-iad3-1.xx&amp;oh=af6568ded2b15e26847c18047b8fc74a&amp;oe=5F22A948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07/01/2020 16:16:23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16876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802DC9-5313-48BD-9794-30325590C5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01/01/2020 - 09/17/2020</a:t>
            </a:r>
          </a:p>
        </p:txBody>
      </p:sp>
    </p:spTree>
    <p:extLst>
      <p:ext uri="{BB962C8B-B14F-4D97-AF65-F5344CB8AC3E}">
        <p14:creationId xmlns:p14="http://schemas.microsoft.com/office/powerpoint/2010/main" val="15033213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ADC53-782C-4A16-8600-3544E5137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OECD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4FC011-B24E-4ED1-A9B6-F9651B178D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72443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4394278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789100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64953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3108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6368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34867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92764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65447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7749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04314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96105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7027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84816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6867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03679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7874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14425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924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- 2020-03-13 15:26:37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Top 5 OECD countries with the highest shares of women involved in business creation:
🇨🇱 Chile
🇲🇽 Mexico
🇨🇦 Canada
🇺🇸 United States
🇪🇪 Estonia
Compare your country &amp; see how governments can help close the gender entrepreneurship gap 👉 oe.cd/2Uc #GenerationEquality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07/01/2020 16:16:23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2108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DC4C39-1C07-4F18-85C9-27BBEB9FDF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01/01/2020 - 09/17/2020</a:t>
            </a:r>
          </a:p>
        </p:txBody>
      </p:sp>
    </p:spTree>
    <p:extLst>
      <p:ext uri="{BB962C8B-B14F-4D97-AF65-F5344CB8AC3E}">
        <p14:creationId xmlns:p14="http://schemas.microsoft.com/office/powerpoint/2010/main" val="39659034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1093</Words>
  <Application>Microsoft Office PowerPoint</Application>
  <PresentationFormat>On-screen Show (4:3)</PresentationFormat>
  <Paragraphs>377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Facebook Own Posts Table | OECD - 1 of 11</vt:lpstr>
      <vt:lpstr>Facebook Own Posts Table | OECD - 2 of 11</vt:lpstr>
      <vt:lpstr>Facebook Own Posts Table | OECD - 3 of 11</vt:lpstr>
      <vt:lpstr>Facebook Own Posts Table | OECD - 4 of 11</vt:lpstr>
      <vt:lpstr>Facebook Own Posts Table | OECD - 5 of 11</vt:lpstr>
      <vt:lpstr>Facebook Own Posts Table | OECD - 6 of 11</vt:lpstr>
      <vt:lpstr>Facebook Own Posts Table | OECD - 7 of 11</vt:lpstr>
      <vt:lpstr>Facebook Own Posts Table | OECD - 8 of 11</vt:lpstr>
      <vt:lpstr>Facebook Own Posts Table | OECD - 9 of 11</vt:lpstr>
      <vt:lpstr>Facebook Own Posts Table | OECD - 10 of 11</vt:lpstr>
      <vt:lpstr>Facebook Own Posts Table | OECD - 11 of 11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OECD - 1 of 11</dc:title>
  <dc:creator>Frederik Peiniger</dc:creator>
  <cp:lastModifiedBy>Frederik Peiniger</cp:lastModifiedBy>
  <cp:revision>1</cp:revision>
  <dcterms:created xsi:type="dcterms:W3CDTF">2020-09-24T10:19:59Z</dcterms:created>
  <dcterms:modified xsi:type="dcterms:W3CDTF">2020-09-24T10:22:09Z</dcterms:modified>
</cp:coreProperties>
</file>