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7" r:id="rId89"/>
    <p:sldId id="348" r:id="rId90"/>
    <p:sldId id="349" r:id="rId91"/>
    <p:sldId id="350" r:id="rId92"/>
    <p:sldId id="351" r:id="rId93"/>
    <p:sldId id="352" r:id="rId94"/>
    <p:sldId id="353" r:id="rId95"/>
    <p:sldId id="355" r:id="rId96"/>
    <p:sldId id="356" r:id="rId97"/>
    <p:sldId id="357" r:id="rId98"/>
    <p:sldId id="358" r:id="rId99"/>
    <p:sldId id="359" r:id="rId100"/>
    <p:sldId id="360" r:id="rId101"/>
    <p:sldId id="361" r:id="rId102"/>
    <p:sldId id="362" r:id="rId103"/>
    <p:sldId id="363" r:id="rId104"/>
    <p:sldId id="364" r:id="rId105"/>
    <p:sldId id="365"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393" r:id="rId132"/>
    <p:sldId id="394" r:id="rId133"/>
    <p:sldId id="395" r:id="rId134"/>
    <p:sldId id="396" r:id="rId135"/>
    <p:sldId id="397"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 id="414" r:id="rId153"/>
    <p:sldId id="415" r:id="rId154"/>
    <p:sldId id="416" r:id="rId155"/>
    <p:sldId id="417" r:id="rId156"/>
    <p:sldId id="418" r:id="rId157"/>
    <p:sldId id="420" r:id="rId158"/>
    <p:sldId id="421" r:id="rId159"/>
    <p:sldId id="422" r:id="rId160"/>
    <p:sldId id="423" r:id="rId161"/>
    <p:sldId id="425" r:id="rId162"/>
    <p:sldId id="426" r:id="rId163"/>
    <p:sldId id="427" r:id="rId164"/>
    <p:sldId id="428" r:id="rId165"/>
    <p:sldId id="429" r:id="rId166"/>
    <p:sldId id="430" r:id="rId167"/>
    <p:sldId id="431" r:id="rId168"/>
    <p:sldId id="432" r:id="rId169"/>
    <p:sldId id="433" r:id="rId170"/>
    <p:sldId id="434" r:id="rId171"/>
    <p:sldId id="435" r:id="rId172"/>
    <p:sldId id="436" r:id="rId173"/>
    <p:sldId id="437" r:id="rId174"/>
    <p:sldId id="438" r:id="rId175"/>
    <p:sldId id="439" r:id="rId176"/>
    <p:sldId id="440" r:id="rId177"/>
    <p:sldId id="441" r:id="rId178"/>
    <p:sldId id="442" r:id="rId179"/>
    <p:sldId id="443" r:id="rId180"/>
    <p:sldId id="444" r:id="rId181"/>
    <p:sldId id="445" r:id="rId182"/>
    <p:sldId id="446" r:id="rId183"/>
    <p:sldId id="447" r:id="rId184"/>
    <p:sldId id="448" r:id="rId185"/>
    <p:sldId id="449" r:id="rId186"/>
    <p:sldId id="451" r:id="rId187"/>
    <p:sldId id="452" r:id="rId188"/>
    <p:sldId id="453" r:id="rId189"/>
    <p:sldId id="454" r:id="rId190"/>
    <p:sldId id="455" r:id="rId191"/>
    <p:sldId id="456" r:id="rId192"/>
    <p:sldId id="457" r:id="rId193"/>
    <p:sldId id="458" r:id="rId194"/>
    <p:sldId id="459" r:id="rId195"/>
    <p:sldId id="460" r:id="rId196"/>
    <p:sldId id="461" r:id="rId197"/>
    <p:sldId id="462" r:id="rId198"/>
    <p:sldId id="463" r:id="rId199"/>
    <p:sldId id="464" r:id="rId200"/>
    <p:sldId id="465" r:id="rId201"/>
    <p:sldId id="466" r:id="rId202"/>
    <p:sldId id="467" r:id="rId203"/>
    <p:sldId id="468" r:id="rId204"/>
    <p:sldId id="469" r:id="rId205"/>
    <p:sldId id="470" r:id="rId206"/>
  </p:sldIdLst>
  <p:sldSz cx="9144000" cy="6858000" type="screen4x3"/>
  <p:notesSz cx="6858000" cy="9144000"/>
  <p:embeddedFontLst>
    <p:embeddedFont>
      <p:font typeface="Calibri" panose="020F0502020204030204" pitchFamily="34" charset="0"/>
      <p:regular r:id="rId207"/>
      <p:bold r:id="rId208"/>
      <p:italic r:id="rId209"/>
      <p:boldItalic r:id="rId2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1"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viewProps" Target="view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font" Target="fonts/font1.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font" Target="fonts/font3.fntdata"/><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font" Target="fonts/font4.fntdata"/><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strRef>
              <c:f>Sheet1!$A$2:$A$10</c:f>
              <c:strCache>
                <c:ptCount val="9"/>
                <c:pt idx="0">
                  <c:v>2023-12</c:v>
                </c:pt>
                <c:pt idx="1">
                  <c:v>2024-01</c:v>
                </c:pt>
                <c:pt idx="2">
                  <c:v>2024-02</c:v>
                </c:pt>
                <c:pt idx="3">
                  <c:v>2024-03</c:v>
                </c:pt>
                <c:pt idx="4">
                  <c:v>2024-04</c:v>
                </c:pt>
                <c:pt idx="5">
                  <c:v>2024-05</c:v>
                </c:pt>
                <c:pt idx="6">
                  <c:v>2024-06</c:v>
                </c:pt>
                <c:pt idx="7">
                  <c:v>2024-07</c:v>
                </c:pt>
                <c:pt idx="8">
                  <c:v>2024-08</c:v>
                </c:pt>
              </c:strCache>
            </c:strRef>
          </c:cat>
          <c:val>
            <c:numRef>
              <c:f>Sheet1!$B$2:$B$10</c:f>
              <c:numCache>
                <c:formatCode>General</c:formatCode>
                <c:ptCount val="9"/>
                <c:pt idx="0">
                  <c:v>16338.347826087</c:v>
                </c:pt>
                <c:pt idx="1">
                  <c:v>22151.8</c:v>
                </c:pt>
                <c:pt idx="2">
                  <c:v>4728.3636363636397</c:v>
                </c:pt>
                <c:pt idx="3">
                  <c:v>1934.3333333333301</c:v>
                </c:pt>
                <c:pt idx="4">
                  <c:v>5474</c:v>
                </c:pt>
                <c:pt idx="5">
                  <c:v>1491.25</c:v>
                </c:pt>
                <c:pt idx="6">
                  <c:v>1171</c:v>
                </c:pt>
                <c:pt idx="7">
                  <c:v>1229.5</c:v>
                </c:pt>
                <c:pt idx="8">
                  <c:v>14255.75</c:v>
                </c:pt>
              </c:numCache>
            </c:numRef>
          </c:val>
          <c:smooth val="0"/>
          <c:extLst>
            <c:ext xmlns:c16="http://schemas.microsoft.com/office/drawing/2014/chart" uri="{C3380CC4-5D6E-409C-BE32-E72D297353CC}">
              <c16:uniqueId val="{00000000-1DDA-46EB-9951-645C69516D10}"/>
            </c:ext>
          </c:extLst>
        </c:ser>
        <c:ser>
          <c:idx val="1"/>
          <c:order val="1"/>
          <c:tx>
            <c:strRef>
              <c:f>Sheet1!$C$1</c:f>
              <c:strCache>
                <c:ptCount val="1"/>
                <c:pt idx="0">
                  <c:v>Hero Dubai Desert Classic</c:v>
                </c:pt>
              </c:strCache>
            </c:strRef>
          </c:tx>
          <c:spPr>
            <a:ln w="28575" cap="rnd">
              <a:solidFill>
                <a:schemeClr val="accent2"/>
              </a:solidFill>
              <a:round/>
            </a:ln>
            <a:effectLst/>
          </c:spPr>
          <c:marker>
            <c:symbol val="none"/>
          </c:marker>
          <c:cat>
            <c:strRef>
              <c:f>Sheet1!$A$2:$A$10</c:f>
              <c:strCache>
                <c:ptCount val="9"/>
                <c:pt idx="0">
                  <c:v>2023-12</c:v>
                </c:pt>
                <c:pt idx="1">
                  <c:v>2024-01</c:v>
                </c:pt>
                <c:pt idx="2">
                  <c:v>2024-02</c:v>
                </c:pt>
                <c:pt idx="3">
                  <c:v>2024-03</c:v>
                </c:pt>
                <c:pt idx="4">
                  <c:v>2024-04</c:v>
                </c:pt>
                <c:pt idx="5">
                  <c:v>2024-05</c:v>
                </c:pt>
                <c:pt idx="6">
                  <c:v>2024-06</c:v>
                </c:pt>
                <c:pt idx="7">
                  <c:v>2024-07</c:v>
                </c:pt>
                <c:pt idx="8">
                  <c:v>2024-08</c:v>
                </c:pt>
              </c:strCache>
            </c:strRef>
          </c:cat>
          <c:val>
            <c:numRef>
              <c:f>Sheet1!$C$2:$C$10</c:f>
              <c:numCache>
                <c:formatCode>General</c:formatCode>
                <c:ptCount val="9"/>
                <c:pt idx="0">
                  <c:v>180279.045454545</c:v>
                </c:pt>
                <c:pt idx="1">
                  <c:v>93150.222222222204</c:v>
                </c:pt>
                <c:pt idx="2">
                  <c:v>350.5</c:v>
                </c:pt>
                <c:pt idx="3">
                  <c:v>890</c:v>
                </c:pt>
                <c:pt idx="4">
                  <c:v>711.5</c:v>
                </c:pt>
                <c:pt idx="5">
                  <c:v>907</c:v>
                </c:pt>
                <c:pt idx="6">
                  <c:v>425</c:v>
                </c:pt>
                <c:pt idx="7">
                  <c:v>194.5</c:v>
                </c:pt>
                <c:pt idx="8">
                  <c:v>456.66666666666703</c:v>
                </c:pt>
              </c:numCache>
            </c:numRef>
          </c:val>
          <c:smooth val="0"/>
          <c:extLst>
            <c:ext xmlns:c16="http://schemas.microsoft.com/office/drawing/2014/chart" uri="{C3380CC4-5D6E-409C-BE32-E72D297353CC}">
              <c16:uniqueId val="{00000001-1DDA-46EB-9951-645C69516D10}"/>
            </c:ext>
          </c:extLst>
        </c:ser>
        <c:dLbls>
          <c:showLegendKey val="0"/>
          <c:showVal val="0"/>
          <c:showCatName val="0"/>
          <c:showSerName val="0"/>
          <c:showPercent val="0"/>
          <c:showBubbleSize val="0"/>
        </c:dLbls>
        <c:smooth val="0"/>
        <c:axId val="566157440"/>
        <c:axId val="566158096"/>
      </c:lineChart>
      <c:catAx>
        <c:axId val="56615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58096"/>
        <c:crosses val="autoZero"/>
        <c:auto val="1"/>
        <c:lblAlgn val="ctr"/>
        <c:lblOffset val="100"/>
        <c:noMultiLvlLbl val="0"/>
      </c:catAx>
      <c:valAx>
        <c:axId val="56615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5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strRef>
              <c:f>Sheet1!$A$2:$A$10</c:f>
              <c:strCache>
                <c:ptCount val="9"/>
                <c:pt idx="0">
                  <c:v>2023-12</c:v>
                </c:pt>
                <c:pt idx="1">
                  <c:v>2024-01</c:v>
                </c:pt>
                <c:pt idx="2">
                  <c:v>2024-02</c:v>
                </c:pt>
                <c:pt idx="3">
                  <c:v>2024-03</c:v>
                </c:pt>
                <c:pt idx="4">
                  <c:v>2024-04</c:v>
                </c:pt>
                <c:pt idx="5">
                  <c:v>2024-05</c:v>
                </c:pt>
                <c:pt idx="6">
                  <c:v>2024-06</c:v>
                </c:pt>
                <c:pt idx="7">
                  <c:v>2024-07</c:v>
                </c:pt>
                <c:pt idx="8">
                  <c:v>2024-08</c:v>
                </c:pt>
              </c:strCache>
            </c:strRef>
          </c:cat>
          <c:val>
            <c:numRef>
              <c:f>Sheet1!$B$2:$B$10</c:f>
              <c:numCache>
                <c:formatCode>General</c:formatCode>
                <c:ptCount val="9"/>
                <c:pt idx="0">
                  <c:v>275585</c:v>
                </c:pt>
                <c:pt idx="1">
                  <c:v>201092</c:v>
                </c:pt>
                <c:pt idx="2">
                  <c:v>9911</c:v>
                </c:pt>
                <c:pt idx="3">
                  <c:v>2964</c:v>
                </c:pt>
                <c:pt idx="4">
                  <c:v>1825</c:v>
                </c:pt>
                <c:pt idx="5">
                  <c:v>1111</c:v>
                </c:pt>
                <c:pt idx="6">
                  <c:v>965</c:v>
                </c:pt>
                <c:pt idx="8">
                  <c:v>6076</c:v>
                </c:pt>
              </c:numCache>
            </c:numRef>
          </c:val>
          <c:smooth val="0"/>
          <c:extLst>
            <c:ext xmlns:c16="http://schemas.microsoft.com/office/drawing/2014/chart" uri="{C3380CC4-5D6E-409C-BE32-E72D297353CC}">
              <c16:uniqueId val="{00000000-09F0-4EB0-BD4E-4F2C96B99196}"/>
            </c:ext>
          </c:extLst>
        </c:ser>
        <c:ser>
          <c:idx val="1"/>
          <c:order val="1"/>
          <c:tx>
            <c:strRef>
              <c:f>Sheet1!$C$1</c:f>
              <c:strCache>
                <c:ptCount val="1"/>
                <c:pt idx="0">
                  <c:v>Hero Dubai Desert Classic</c:v>
                </c:pt>
              </c:strCache>
            </c:strRef>
          </c:tx>
          <c:spPr>
            <a:ln w="28575" cap="rnd">
              <a:solidFill>
                <a:schemeClr val="accent2"/>
              </a:solidFill>
              <a:round/>
            </a:ln>
            <a:effectLst/>
          </c:spPr>
          <c:marker>
            <c:symbol val="none"/>
          </c:marker>
          <c:cat>
            <c:strRef>
              <c:f>Sheet1!$A$2:$A$10</c:f>
              <c:strCache>
                <c:ptCount val="9"/>
                <c:pt idx="0">
                  <c:v>2023-12</c:v>
                </c:pt>
                <c:pt idx="1">
                  <c:v>2024-01</c:v>
                </c:pt>
                <c:pt idx="2">
                  <c:v>2024-02</c:v>
                </c:pt>
                <c:pt idx="3">
                  <c:v>2024-03</c:v>
                </c:pt>
                <c:pt idx="4">
                  <c:v>2024-04</c:v>
                </c:pt>
                <c:pt idx="5">
                  <c:v>2024-05</c:v>
                </c:pt>
                <c:pt idx="6">
                  <c:v>2024-06</c:v>
                </c:pt>
                <c:pt idx="7">
                  <c:v>2024-07</c:v>
                </c:pt>
                <c:pt idx="8">
                  <c:v>2024-08</c:v>
                </c:pt>
              </c:strCache>
            </c:strRef>
          </c:cat>
          <c:val>
            <c:numRef>
              <c:f>Sheet1!$C$2:$C$10</c:f>
              <c:numCache>
                <c:formatCode>General</c:formatCode>
                <c:ptCount val="9"/>
                <c:pt idx="0">
                  <c:v>6260371</c:v>
                </c:pt>
                <c:pt idx="1">
                  <c:v>3452932</c:v>
                </c:pt>
                <c:pt idx="2">
                  <c:v>1445</c:v>
                </c:pt>
                <c:pt idx="3">
                  <c:v>1799</c:v>
                </c:pt>
                <c:pt idx="4">
                  <c:v>1434</c:v>
                </c:pt>
                <c:pt idx="5">
                  <c:v>907</c:v>
                </c:pt>
                <c:pt idx="6">
                  <c:v>862</c:v>
                </c:pt>
                <c:pt idx="7">
                  <c:v>418</c:v>
                </c:pt>
                <c:pt idx="8">
                  <c:v>1432</c:v>
                </c:pt>
              </c:numCache>
            </c:numRef>
          </c:val>
          <c:smooth val="0"/>
          <c:extLst>
            <c:ext xmlns:c16="http://schemas.microsoft.com/office/drawing/2014/chart" uri="{C3380CC4-5D6E-409C-BE32-E72D297353CC}">
              <c16:uniqueId val="{00000001-09F0-4EB0-BD4E-4F2C96B99196}"/>
            </c:ext>
          </c:extLst>
        </c:ser>
        <c:dLbls>
          <c:showLegendKey val="0"/>
          <c:showVal val="0"/>
          <c:showCatName val="0"/>
          <c:showSerName val="0"/>
          <c:showPercent val="0"/>
          <c:showBubbleSize val="0"/>
        </c:dLbls>
        <c:smooth val="0"/>
        <c:axId val="566153832"/>
        <c:axId val="566156128"/>
      </c:lineChart>
      <c:catAx>
        <c:axId val="56615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56128"/>
        <c:crosses val="autoZero"/>
        <c:auto val="1"/>
        <c:lblAlgn val="ctr"/>
        <c:lblOffset val="100"/>
        <c:noMultiLvlLbl val="0"/>
      </c:catAx>
      <c:valAx>
        <c:axId val="56615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5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strRef>
              <c:f>Sheet1!$A$2:$A$10</c:f>
              <c:strCache>
                <c:ptCount val="9"/>
                <c:pt idx="0">
                  <c:v>2023-12</c:v>
                </c:pt>
                <c:pt idx="1">
                  <c:v>2024-01</c:v>
                </c:pt>
                <c:pt idx="2">
                  <c:v>2024-02</c:v>
                </c:pt>
                <c:pt idx="3">
                  <c:v>2024-03</c:v>
                </c:pt>
                <c:pt idx="4">
                  <c:v>2024-04</c:v>
                </c:pt>
                <c:pt idx="5">
                  <c:v>2024-05</c:v>
                </c:pt>
                <c:pt idx="6">
                  <c:v>2024-06</c:v>
                </c:pt>
                <c:pt idx="7">
                  <c:v>2024-07</c:v>
                </c:pt>
                <c:pt idx="8">
                  <c:v>2024-08</c:v>
                </c:pt>
              </c:strCache>
            </c:strRef>
          </c:cat>
          <c:val>
            <c:numRef>
              <c:f>Sheet1!$B$2:$B$10</c:f>
              <c:numCache>
                <c:formatCode>General</c:formatCode>
                <c:ptCount val="9"/>
                <c:pt idx="0">
                  <c:v>166882</c:v>
                </c:pt>
                <c:pt idx="1">
                  <c:v>2193284</c:v>
                </c:pt>
                <c:pt idx="2">
                  <c:v>45617</c:v>
                </c:pt>
                <c:pt idx="3">
                  <c:v>3355</c:v>
                </c:pt>
                <c:pt idx="4">
                  <c:v>16980</c:v>
                </c:pt>
                <c:pt idx="5">
                  <c:v>5861</c:v>
                </c:pt>
                <c:pt idx="6">
                  <c:v>6943</c:v>
                </c:pt>
                <c:pt idx="7">
                  <c:v>5584</c:v>
                </c:pt>
                <c:pt idx="8">
                  <c:v>61868</c:v>
                </c:pt>
              </c:numCache>
            </c:numRef>
          </c:val>
          <c:smooth val="0"/>
          <c:extLst>
            <c:ext xmlns:c16="http://schemas.microsoft.com/office/drawing/2014/chart" uri="{C3380CC4-5D6E-409C-BE32-E72D297353CC}">
              <c16:uniqueId val="{00000000-CF78-449F-8498-98630922E4FA}"/>
            </c:ext>
          </c:extLst>
        </c:ser>
        <c:ser>
          <c:idx val="1"/>
          <c:order val="1"/>
          <c:tx>
            <c:strRef>
              <c:f>Sheet1!$C$1</c:f>
              <c:strCache>
                <c:ptCount val="1"/>
                <c:pt idx="0">
                  <c:v>Hero Dubai Desert Classic</c:v>
                </c:pt>
              </c:strCache>
            </c:strRef>
          </c:tx>
          <c:spPr>
            <a:ln w="28575" cap="rnd">
              <a:solidFill>
                <a:schemeClr val="accent2"/>
              </a:solidFill>
              <a:round/>
            </a:ln>
            <a:effectLst/>
          </c:spPr>
          <c:marker>
            <c:symbol val="none"/>
          </c:marker>
          <c:cat>
            <c:strRef>
              <c:f>Sheet1!$A$2:$A$10</c:f>
              <c:strCache>
                <c:ptCount val="9"/>
                <c:pt idx="0">
                  <c:v>2023-12</c:v>
                </c:pt>
                <c:pt idx="1">
                  <c:v>2024-01</c:v>
                </c:pt>
                <c:pt idx="2">
                  <c:v>2024-02</c:v>
                </c:pt>
                <c:pt idx="3">
                  <c:v>2024-03</c:v>
                </c:pt>
                <c:pt idx="4">
                  <c:v>2024-04</c:v>
                </c:pt>
                <c:pt idx="5">
                  <c:v>2024-05</c:v>
                </c:pt>
                <c:pt idx="6">
                  <c:v>2024-06</c:v>
                </c:pt>
                <c:pt idx="7">
                  <c:v>2024-07</c:v>
                </c:pt>
                <c:pt idx="8">
                  <c:v>2024-08</c:v>
                </c:pt>
              </c:strCache>
            </c:strRef>
          </c:cat>
          <c:val>
            <c:numRef>
              <c:f>Sheet1!$C$2:$C$10</c:f>
              <c:numCache>
                <c:formatCode>General</c:formatCode>
                <c:ptCount val="9"/>
                <c:pt idx="0">
                  <c:v>985</c:v>
                </c:pt>
                <c:pt idx="1">
                  <c:v>2607</c:v>
                </c:pt>
                <c:pt idx="2">
                  <c:v>17</c:v>
                </c:pt>
                <c:pt idx="3">
                  <c:v>15</c:v>
                </c:pt>
                <c:pt idx="4">
                  <c:v>17</c:v>
                </c:pt>
                <c:pt idx="5">
                  <c:v>11</c:v>
                </c:pt>
                <c:pt idx="6">
                  <c:v>18</c:v>
                </c:pt>
                <c:pt idx="7">
                  <c:v>10</c:v>
                </c:pt>
                <c:pt idx="8">
                  <c:v>32</c:v>
                </c:pt>
              </c:numCache>
            </c:numRef>
          </c:val>
          <c:smooth val="0"/>
          <c:extLst>
            <c:ext xmlns:c16="http://schemas.microsoft.com/office/drawing/2014/chart" uri="{C3380CC4-5D6E-409C-BE32-E72D297353CC}">
              <c16:uniqueId val="{00000001-CF78-449F-8498-98630922E4FA}"/>
            </c:ext>
          </c:extLst>
        </c:ser>
        <c:dLbls>
          <c:showLegendKey val="0"/>
          <c:showVal val="0"/>
          <c:showCatName val="0"/>
          <c:showSerName val="0"/>
          <c:showPercent val="0"/>
          <c:showBubbleSize val="0"/>
        </c:dLbls>
        <c:smooth val="0"/>
        <c:axId val="566161048"/>
        <c:axId val="566161704"/>
      </c:lineChart>
      <c:catAx>
        <c:axId val="56616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61704"/>
        <c:crosses val="autoZero"/>
        <c:auto val="1"/>
        <c:lblAlgn val="ctr"/>
        <c:lblOffset val="100"/>
        <c:noMultiLvlLbl val="0"/>
      </c:catAx>
      <c:valAx>
        <c:axId val="56616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6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dubaidcgolf</c:v>
                </c:pt>
              </c:strCache>
            </c:strRef>
          </c:tx>
          <c:spPr>
            <a:solidFill>
              <a:schemeClr val="accent1"/>
            </a:solidFill>
            <a:ln>
              <a:noFill/>
            </a:ln>
            <a:effectLst/>
          </c:spPr>
          <c:invertIfNegative val="0"/>
          <c:cat>
            <c:numRef>
              <c:f>Sheet1!$A$2:$A$78</c:f>
              <c:numCache>
                <c:formatCode>m/d/yyyy</c:formatCode>
                <c:ptCount val="77"/>
                <c:pt idx="0">
                  <c:v>45261</c:v>
                </c:pt>
                <c:pt idx="1">
                  <c:v>45262</c:v>
                </c:pt>
                <c:pt idx="2">
                  <c:v>45264</c:v>
                </c:pt>
                <c:pt idx="3">
                  <c:v>45265</c:v>
                </c:pt>
                <c:pt idx="4">
                  <c:v>45266</c:v>
                </c:pt>
                <c:pt idx="5">
                  <c:v>45267</c:v>
                </c:pt>
                <c:pt idx="6">
                  <c:v>45273</c:v>
                </c:pt>
                <c:pt idx="7">
                  <c:v>45274</c:v>
                </c:pt>
                <c:pt idx="8">
                  <c:v>45275</c:v>
                </c:pt>
                <c:pt idx="9">
                  <c:v>45277</c:v>
                </c:pt>
                <c:pt idx="10">
                  <c:v>45280</c:v>
                </c:pt>
                <c:pt idx="11">
                  <c:v>45281</c:v>
                </c:pt>
                <c:pt idx="12">
                  <c:v>45283</c:v>
                </c:pt>
                <c:pt idx="13">
                  <c:v>45284</c:v>
                </c:pt>
                <c:pt idx="14">
                  <c:v>45285</c:v>
                </c:pt>
                <c:pt idx="15">
                  <c:v>45286</c:v>
                </c:pt>
                <c:pt idx="16">
                  <c:v>45287</c:v>
                </c:pt>
                <c:pt idx="17">
                  <c:v>45288</c:v>
                </c:pt>
                <c:pt idx="18">
                  <c:v>45289</c:v>
                </c:pt>
                <c:pt idx="19">
                  <c:v>45290</c:v>
                </c:pt>
                <c:pt idx="20">
                  <c:v>45291</c:v>
                </c:pt>
                <c:pt idx="21">
                  <c:v>45293</c:v>
                </c:pt>
                <c:pt idx="22">
                  <c:v>45295</c:v>
                </c:pt>
                <c:pt idx="23">
                  <c:v>45299</c:v>
                </c:pt>
                <c:pt idx="24">
                  <c:v>45300</c:v>
                </c:pt>
                <c:pt idx="25">
                  <c:v>45301</c:v>
                </c:pt>
                <c:pt idx="26">
                  <c:v>45302</c:v>
                </c:pt>
                <c:pt idx="27">
                  <c:v>45303</c:v>
                </c:pt>
                <c:pt idx="28">
                  <c:v>45304</c:v>
                </c:pt>
                <c:pt idx="29">
                  <c:v>45305</c:v>
                </c:pt>
                <c:pt idx="30">
                  <c:v>45306</c:v>
                </c:pt>
                <c:pt idx="31">
                  <c:v>45307</c:v>
                </c:pt>
                <c:pt idx="32">
                  <c:v>45308</c:v>
                </c:pt>
                <c:pt idx="33">
                  <c:v>45309</c:v>
                </c:pt>
                <c:pt idx="34">
                  <c:v>45310</c:v>
                </c:pt>
                <c:pt idx="35">
                  <c:v>45311</c:v>
                </c:pt>
                <c:pt idx="36">
                  <c:v>45312</c:v>
                </c:pt>
                <c:pt idx="37">
                  <c:v>45313</c:v>
                </c:pt>
                <c:pt idx="38">
                  <c:v>45314</c:v>
                </c:pt>
                <c:pt idx="39">
                  <c:v>45320</c:v>
                </c:pt>
                <c:pt idx="40">
                  <c:v>45322</c:v>
                </c:pt>
                <c:pt idx="41">
                  <c:v>45324</c:v>
                </c:pt>
                <c:pt idx="42">
                  <c:v>45325</c:v>
                </c:pt>
                <c:pt idx="43">
                  <c:v>45326</c:v>
                </c:pt>
                <c:pt idx="44">
                  <c:v>45330</c:v>
                </c:pt>
                <c:pt idx="45">
                  <c:v>45334</c:v>
                </c:pt>
                <c:pt idx="46">
                  <c:v>45335</c:v>
                </c:pt>
                <c:pt idx="47">
                  <c:v>45337</c:v>
                </c:pt>
                <c:pt idx="48">
                  <c:v>45338</c:v>
                </c:pt>
                <c:pt idx="49">
                  <c:v>45340</c:v>
                </c:pt>
                <c:pt idx="50">
                  <c:v>45344</c:v>
                </c:pt>
                <c:pt idx="51">
                  <c:v>45345</c:v>
                </c:pt>
                <c:pt idx="52">
                  <c:v>45355</c:v>
                </c:pt>
                <c:pt idx="53">
                  <c:v>45362</c:v>
                </c:pt>
                <c:pt idx="54">
                  <c:v>45372</c:v>
                </c:pt>
                <c:pt idx="55">
                  <c:v>45385</c:v>
                </c:pt>
                <c:pt idx="56">
                  <c:v>45391</c:v>
                </c:pt>
                <c:pt idx="57">
                  <c:v>45392</c:v>
                </c:pt>
                <c:pt idx="58">
                  <c:v>45406</c:v>
                </c:pt>
                <c:pt idx="59">
                  <c:v>45416</c:v>
                </c:pt>
                <c:pt idx="60">
                  <c:v>45419</c:v>
                </c:pt>
                <c:pt idx="61">
                  <c:v>45429</c:v>
                </c:pt>
                <c:pt idx="62">
                  <c:v>45435</c:v>
                </c:pt>
                <c:pt idx="63">
                  <c:v>45446</c:v>
                </c:pt>
                <c:pt idx="64">
                  <c:v>45448</c:v>
                </c:pt>
                <c:pt idx="65">
                  <c:v>45456</c:v>
                </c:pt>
                <c:pt idx="66">
                  <c:v>45459</c:v>
                </c:pt>
                <c:pt idx="67">
                  <c:v>45464</c:v>
                </c:pt>
                <c:pt idx="68">
                  <c:v>45468</c:v>
                </c:pt>
                <c:pt idx="69">
                  <c:v>45478</c:v>
                </c:pt>
                <c:pt idx="70">
                  <c:v>45485</c:v>
                </c:pt>
                <c:pt idx="71">
                  <c:v>45496</c:v>
                </c:pt>
                <c:pt idx="72">
                  <c:v>45502</c:v>
                </c:pt>
                <c:pt idx="73">
                  <c:v>45510</c:v>
                </c:pt>
                <c:pt idx="74">
                  <c:v>45519</c:v>
                </c:pt>
                <c:pt idx="75">
                  <c:v>45527</c:v>
                </c:pt>
                <c:pt idx="76">
                  <c:v>45479</c:v>
                </c:pt>
              </c:numCache>
            </c:numRef>
          </c:cat>
          <c:val>
            <c:numRef>
              <c:f>Sheet1!$B$2:$B$78</c:f>
              <c:numCache>
                <c:formatCode>General</c:formatCode>
                <c:ptCount val="77"/>
                <c:pt idx="0">
                  <c:v>5531</c:v>
                </c:pt>
                <c:pt idx="1">
                  <c:v>1372</c:v>
                </c:pt>
                <c:pt idx="2">
                  <c:v>1093</c:v>
                </c:pt>
                <c:pt idx="3">
                  <c:v>998</c:v>
                </c:pt>
                <c:pt idx="4">
                  <c:v>1018</c:v>
                </c:pt>
                <c:pt idx="5">
                  <c:v>3340</c:v>
                </c:pt>
                <c:pt idx="6">
                  <c:v>215740</c:v>
                </c:pt>
                <c:pt idx="7">
                  <c:v>2017</c:v>
                </c:pt>
                <c:pt idx="8">
                  <c:v>1539</c:v>
                </c:pt>
                <c:pt idx="9">
                  <c:v>2366</c:v>
                </c:pt>
                <c:pt idx="10">
                  <c:v>2757</c:v>
                </c:pt>
                <c:pt idx="11">
                  <c:v>2118</c:v>
                </c:pt>
                <c:pt idx="12">
                  <c:v>2294</c:v>
                </c:pt>
                <c:pt idx="13">
                  <c:v>1656.5</c:v>
                </c:pt>
                <c:pt idx="14">
                  <c:v>923</c:v>
                </c:pt>
                <c:pt idx="15">
                  <c:v>1552</c:v>
                </c:pt>
                <c:pt idx="16">
                  <c:v>2304</c:v>
                </c:pt>
                <c:pt idx="17">
                  <c:v>1579.5</c:v>
                </c:pt>
                <c:pt idx="18">
                  <c:v>115341</c:v>
                </c:pt>
                <c:pt idx="19">
                  <c:v>2484</c:v>
                </c:pt>
                <c:pt idx="20">
                  <c:v>4523</c:v>
                </c:pt>
                <c:pt idx="21">
                  <c:v>1039</c:v>
                </c:pt>
                <c:pt idx="22">
                  <c:v>3140</c:v>
                </c:pt>
                <c:pt idx="23">
                  <c:v>2332</c:v>
                </c:pt>
                <c:pt idx="24">
                  <c:v>68091</c:v>
                </c:pt>
                <c:pt idx="25">
                  <c:v>14902</c:v>
                </c:pt>
                <c:pt idx="26">
                  <c:v>22103.5</c:v>
                </c:pt>
                <c:pt idx="27">
                  <c:v>203457.66666666701</c:v>
                </c:pt>
                <c:pt idx="28">
                  <c:v>1940.5</c:v>
                </c:pt>
                <c:pt idx="29">
                  <c:v>1828.5</c:v>
                </c:pt>
                <c:pt idx="30">
                  <c:v>9728.7999999999993</c:v>
                </c:pt>
                <c:pt idx="31">
                  <c:v>11682.8</c:v>
                </c:pt>
                <c:pt idx="32">
                  <c:v>87139.75</c:v>
                </c:pt>
                <c:pt idx="33">
                  <c:v>4130.8181818181802</c:v>
                </c:pt>
                <c:pt idx="34">
                  <c:v>8208.6470588235297</c:v>
                </c:pt>
                <c:pt idx="35">
                  <c:v>10143.875</c:v>
                </c:pt>
                <c:pt idx="36">
                  <c:v>14873.9375</c:v>
                </c:pt>
                <c:pt idx="37">
                  <c:v>5349.6666666666697</c:v>
                </c:pt>
                <c:pt idx="38">
                  <c:v>9990</c:v>
                </c:pt>
                <c:pt idx="39">
                  <c:v>17440.5</c:v>
                </c:pt>
                <c:pt idx="40">
                  <c:v>3201</c:v>
                </c:pt>
                <c:pt idx="41">
                  <c:v>1286</c:v>
                </c:pt>
                <c:pt idx="42">
                  <c:v>2776</c:v>
                </c:pt>
                <c:pt idx="43">
                  <c:v>11352</c:v>
                </c:pt>
                <c:pt idx="44">
                  <c:v>1066</c:v>
                </c:pt>
                <c:pt idx="45">
                  <c:v>2332</c:v>
                </c:pt>
                <c:pt idx="46">
                  <c:v>7926</c:v>
                </c:pt>
                <c:pt idx="47">
                  <c:v>1639</c:v>
                </c:pt>
                <c:pt idx="48">
                  <c:v>1193</c:v>
                </c:pt>
                <c:pt idx="49">
                  <c:v>4227</c:v>
                </c:pt>
                <c:pt idx="50">
                  <c:v>2525</c:v>
                </c:pt>
                <c:pt idx="51">
                  <c:v>15690</c:v>
                </c:pt>
                <c:pt idx="52">
                  <c:v>1615</c:v>
                </c:pt>
                <c:pt idx="53">
                  <c:v>1267</c:v>
                </c:pt>
                <c:pt idx="54">
                  <c:v>2921</c:v>
                </c:pt>
                <c:pt idx="55">
                  <c:v>16862</c:v>
                </c:pt>
                <c:pt idx="56">
                  <c:v>889</c:v>
                </c:pt>
                <c:pt idx="57">
                  <c:v>866</c:v>
                </c:pt>
                <c:pt idx="58">
                  <c:v>3279</c:v>
                </c:pt>
                <c:pt idx="59">
                  <c:v>2605</c:v>
                </c:pt>
                <c:pt idx="60">
                  <c:v>1076</c:v>
                </c:pt>
                <c:pt idx="61">
                  <c:v>795</c:v>
                </c:pt>
                <c:pt idx="62">
                  <c:v>1489</c:v>
                </c:pt>
                <c:pt idx="63">
                  <c:v>1951</c:v>
                </c:pt>
                <c:pt idx="64">
                  <c:v>1295</c:v>
                </c:pt>
                <c:pt idx="65">
                  <c:v>958</c:v>
                </c:pt>
                <c:pt idx="66">
                  <c:v>947</c:v>
                </c:pt>
                <c:pt idx="67">
                  <c:v>819</c:v>
                </c:pt>
                <c:pt idx="68">
                  <c:v>1056</c:v>
                </c:pt>
                <c:pt idx="69">
                  <c:v>1823</c:v>
                </c:pt>
                <c:pt idx="70">
                  <c:v>764</c:v>
                </c:pt>
                <c:pt idx="71">
                  <c:v>1497</c:v>
                </c:pt>
                <c:pt idx="72">
                  <c:v>834</c:v>
                </c:pt>
                <c:pt idx="73">
                  <c:v>25677.5</c:v>
                </c:pt>
                <c:pt idx="74">
                  <c:v>2467</c:v>
                </c:pt>
                <c:pt idx="75">
                  <c:v>3201</c:v>
                </c:pt>
                <c:pt idx="76">
                  <c:v>0</c:v>
                </c:pt>
              </c:numCache>
            </c:numRef>
          </c:val>
          <c:extLst>
            <c:ext xmlns:c16="http://schemas.microsoft.com/office/drawing/2014/chart" uri="{C3380CC4-5D6E-409C-BE32-E72D297353CC}">
              <c16:uniqueId val="{00000000-A973-44B5-B8D2-CBA021292B4C}"/>
            </c:ext>
          </c:extLst>
        </c:ser>
        <c:ser>
          <c:idx val="1"/>
          <c:order val="1"/>
          <c:tx>
            <c:strRef>
              <c:f>Sheet1!$C$1</c:f>
              <c:strCache>
                <c:ptCount val="1"/>
                <c:pt idx="0">
                  <c:v>Hero Dubai Desert Classic</c:v>
                </c:pt>
              </c:strCache>
            </c:strRef>
          </c:tx>
          <c:spPr>
            <a:solidFill>
              <a:schemeClr val="accent2"/>
            </a:solidFill>
            <a:ln>
              <a:noFill/>
            </a:ln>
            <a:effectLst/>
          </c:spPr>
          <c:invertIfNegative val="0"/>
          <c:cat>
            <c:numRef>
              <c:f>Sheet1!$A$2:$A$78</c:f>
              <c:numCache>
                <c:formatCode>m/d/yyyy</c:formatCode>
                <c:ptCount val="77"/>
                <c:pt idx="0">
                  <c:v>45261</c:v>
                </c:pt>
                <c:pt idx="1">
                  <c:v>45262</c:v>
                </c:pt>
                <c:pt idx="2">
                  <c:v>45264</c:v>
                </c:pt>
                <c:pt idx="3">
                  <c:v>45265</c:v>
                </c:pt>
                <c:pt idx="4">
                  <c:v>45266</c:v>
                </c:pt>
                <c:pt idx="5">
                  <c:v>45267</c:v>
                </c:pt>
                <c:pt idx="6">
                  <c:v>45273</c:v>
                </c:pt>
                <c:pt idx="7">
                  <c:v>45274</c:v>
                </c:pt>
                <c:pt idx="8">
                  <c:v>45275</c:v>
                </c:pt>
                <c:pt idx="9">
                  <c:v>45277</c:v>
                </c:pt>
                <c:pt idx="10">
                  <c:v>45280</c:v>
                </c:pt>
                <c:pt idx="11">
                  <c:v>45281</c:v>
                </c:pt>
                <c:pt idx="12">
                  <c:v>45283</c:v>
                </c:pt>
                <c:pt idx="13">
                  <c:v>45284</c:v>
                </c:pt>
                <c:pt idx="14">
                  <c:v>45285</c:v>
                </c:pt>
                <c:pt idx="15">
                  <c:v>45286</c:v>
                </c:pt>
                <c:pt idx="16">
                  <c:v>45287</c:v>
                </c:pt>
                <c:pt idx="17">
                  <c:v>45288</c:v>
                </c:pt>
                <c:pt idx="18">
                  <c:v>45289</c:v>
                </c:pt>
                <c:pt idx="19">
                  <c:v>45290</c:v>
                </c:pt>
                <c:pt idx="20">
                  <c:v>45291</c:v>
                </c:pt>
                <c:pt idx="21">
                  <c:v>45293</c:v>
                </c:pt>
                <c:pt idx="22">
                  <c:v>45295</c:v>
                </c:pt>
                <c:pt idx="23">
                  <c:v>45299</c:v>
                </c:pt>
                <c:pt idx="24">
                  <c:v>45300</c:v>
                </c:pt>
                <c:pt idx="25">
                  <c:v>45301</c:v>
                </c:pt>
                <c:pt idx="26">
                  <c:v>45302</c:v>
                </c:pt>
                <c:pt idx="27">
                  <c:v>45303</c:v>
                </c:pt>
                <c:pt idx="28">
                  <c:v>45304</c:v>
                </c:pt>
                <c:pt idx="29">
                  <c:v>45305</c:v>
                </c:pt>
                <c:pt idx="30">
                  <c:v>45306</c:v>
                </c:pt>
                <c:pt idx="31">
                  <c:v>45307</c:v>
                </c:pt>
                <c:pt idx="32">
                  <c:v>45308</c:v>
                </c:pt>
                <c:pt idx="33">
                  <c:v>45309</c:v>
                </c:pt>
                <c:pt idx="34">
                  <c:v>45310</c:v>
                </c:pt>
                <c:pt idx="35">
                  <c:v>45311</c:v>
                </c:pt>
                <c:pt idx="36">
                  <c:v>45312</c:v>
                </c:pt>
                <c:pt idx="37">
                  <c:v>45313</c:v>
                </c:pt>
                <c:pt idx="38">
                  <c:v>45314</c:v>
                </c:pt>
                <c:pt idx="39">
                  <c:v>45320</c:v>
                </c:pt>
                <c:pt idx="40">
                  <c:v>45322</c:v>
                </c:pt>
                <c:pt idx="41">
                  <c:v>45324</c:v>
                </c:pt>
                <c:pt idx="42">
                  <c:v>45325</c:v>
                </c:pt>
                <c:pt idx="43">
                  <c:v>45326</c:v>
                </c:pt>
                <c:pt idx="44">
                  <c:v>45330</c:v>
                </c:pt>
                <c:pt idx="45">
                  <c:v>45334</c:v>
                </c:pt>
                <c:pt idx="46">
                  <c:v>45335</c:v>
                </c:pt>
                <c:pt idx="47">
                  <c:v>45337</c:v>
                </c:pt>
                <c:pt idx="48">
                  <c:v>45338</c:v>
                </c:pt>
                <c:pt idx="49">
                  <c:v>45340</c:v>
                </c:pt>
                <c:pt idx="50">
                  <c:v>45344</c:v>
                </c:pt>
                <c:pt idx="51">
                  <c:v>45345</c:v>
                </c:pt>
                <c:pt idx="52">
                  <c:v>45355</c:v>
                </c:pt>
                <c:pt idx="53">
                  <c:v>45362</c:v>
                </c:pt>
                <c:pt idx="54">
                  <c:v>45372</c:v>
                </c:pt>
                <c:pt idx="55">
                  <c:v>45385</c:v>
                </c:pt>
                <c:pt idx="56">
                  <c:v>45391</c:v>
                </c:pt>
                <c:pt idx="57">
                  <c:v>45392</c:v>
                </c:pt>
                <c:pt idx="58">
                  <c:v>45406</c:v>
                </c:pt>
                <c:pt idx="59">
                  <c:v>45416</c:v>
                </c:pt>
                <c:pt idx="60">
                  <c:v>45419</c:v>
                </c:pt>
                <c:pt idx="61">
                  <c:v>45429</c:v>
                </c:pt>
                <c:pt idx="62">
                  <c:v>45435</c:v>
                </c:pt>
                <c:pt idx="63">
                  <c:v>45446</c:v>
                </c:pt>
                <c:pt idx="64">
                  <c:v>45448</c:v>
                </c:pt>
                <c:pt idx="65">
                  <c:v>45456</c:v>
                </c:pt>
                <c:pt idx="66">
                  <c:v>45459</c:v>
                </c:pt>
                <c:pt idx="67">
                  <c:v>45464</c:v>
                </c:pt>
                <c:pt idx="68">
                  <c:v>45468</c:v>
                </c:pt>
                <c:pt idx="69">
                  <c:v>45478</c:v>
                </c:pt>
                <c:pt idx="70">
                  <c:v>45485</c:v>
                </c:pt>
                <c:pt idx="71">
                  <c:v>45496</c:v>
                </c:pt>
                <c:pt idx="72">
                  <c:v>45502</c:v>
                </c:pt>
                <c:pt idx="73">
                  <c:v>45510</c:v>
                </c:pt>
                <c:pt idx="74">
                  <c:v>45519</c:v>
                </c:pt>
                <c:pt idx="75">
                  <c:v>45527</c:v>
                </c:pt>
                <c:pt idx="76">
                  <c:v>45479</c:v>
                </c:pt>
              </c:numCache>
            </c:numRef>
          </c:cat>
          <c:val>
            <c:numRef>
              <c:f>Sheet1!$C$2:$C$78</c:f>
              <c:numCache>
                <c:formatCode>General</c:formatCode>
                <c:ptCount val="77"/>
                <c:pt idx="0">
                  <c:v>773</c:v>
                </c:pt>
                <c:pt idx="1">
                  <c:v>367</c:v>
                </c:pt>
                <c:pt idx="2">
                  <c:v>1353</c:v>
                </c:pt>
                <c:pt idx="3">
                  <c:v>588</c:v>
                </c:pt>
                <c:pt idx="4">
                  <c:v>124986</c:v>
                </c:pt>
                <c:pt idx="5">
                  <c:v>2073939</c:v>
                </c:pt>
                <c:pt idx="6">
                  <c:v>543564</c:v>
                </c:pt>
                <c:pt idx="7">
                  <c:v>560</c:v>
                </c:pt>
                <c:pt idx="8">
                  <c:v>222737</c:v>
                </c:pt>
                <c:pt idx="9">
                  <c:v>1278</c:v>
                </c:pt>
                <c:pt idx="10">
                  <c:v>0</c:v>
                </c:pt>
                <c:pt idx="11">
                  <c:v>471</c:v>
                </c:pt>
                <c:pt idx="12">
                  <c:v>83844</c:v>
                </c:pt>
                <c:pt idx="13">
                  <c:v>935.5</c:v>
                </c:pt>
                <c:pt idx="14">
                  <c:v>942</c:v>
                </c:pt>
                <c:pt idx="15">
                  <c:v>1353</c:v>
                </c:pt>
                <c:pt idx="16">
                  <c:v>215022</c:v>
                </c:pt>
                <c:pt idx="17">
                  <c:v>72161.5</c:v>
                </c:pt>
                <c:pt idx="18">
                  <c:v>545820</c:v>
                </c:pt>
                <c:pt idx="19">
                  <c:v>1811</c:v>
                </c:pt>
                <c:pt idx="20">
                  <c:v>537</c:v>
                </c:pt>
                <c:pt idx="21">
                  <c:v>791717</c:v>
                </c:pt>
                <c:pt idx="22">
                  <c:v>657</c:v>
                </c:pt>
                <c:pt idx="23">
                  <c:v>57322</c:v>
                </c:pt>
                <c:pt idx="24">
                  <c:v>466211</c:v>
                </c:pt>
                <c:pt idx="25">
                  <c:v>0</c:v>
                </c:pt>
                <c:pt idx="26">
                  <c:v>278658</c:v>
                </c:pt>
                <c:pt idx="27">
                  <c:v>0</c:v>
                </c:pt>
                <c:pt idx="28">
                  <c:v>0</c:v>
                </c:pt>
                <c:pt idx="29">
                  <c:v>1108</c:v>
                </c:pt>
                <c:pt idx="30">
                  <c:v>0</c:v>
                </c:pt>
                <c:pt idx="31">
                  <c:v>1288.3333333333301</c:v>
                </c:pt>
                <c:pt idx="32">
                  <c:v>1536.8</c:v>
                </c:pt>
                <c:pt idx="33">
                  <c:v>107530.5</c:v>
                </c:pt>
                <c:pt idx="34">
                  <c:v>1365</c:v>
                </c:pt>
                <c:pt idx="35">
                  <c:v>2037.5</c:v>
                </c:pt>
                <c:pt idx="36">
                  <c:v>4714.75</c:v>
                </c:pt>
                <c:pt idx="38">
                  <c:v>0</c:v>
                </c:pt>
                <c:pt idx="39">
                  <c:v>852108</c:v>
                </c:pt>
                <c:pt idx="40">
                  <c:v>0</c:v>
                </c:pt>
                <c:pt idx="41">
                  <c:v>0</c:v>
                </c:pt>
                <c:pt idx="42">
                  <c:v>0</c:v>
                </c:pt>
                <c:pt idx="43">
                  <c:v>0</c:v>
                </c:pt>
                <c:pt idx="44">
                  <c:v>509</c:v>
                </c:pt>
                <c:pt idx="45">
                  <c:v>0</c:v>
                </c:pt>
                <c:pt idx="46">
                  <c:v>0</c:v>
                </c:pt>
                <c:pt idx="47">
                  <c:v>0</c:v>
                </c:pt>
                <c:pt idx="48">
                  <c:v>893</c:v>
                </c:pt>
                <c:pt idx="49">
                  <c:v>0</c:v>
                </c:pt>
                <c:pt idx="50">
                  <c:v>0</c:v>
                </c:pt>
                <c:pt idx="51">
                  <c:v>0</c:v>
                </c:pt>
                <c:pt idx="52">
                  <c:v>1145</c:v>
                </c:pt>
                <c:pt idx="53">
                  <c:v>635</c:v>
                </c:pt>
                <c:pt idx="54">
                  <c:v>0</c:v>
                </c:pt>
                <c:pt idx="55">
                  <c:v>0</c:v>
                </c:pt>
                <c:pt idx="56">
                  <c:v>808</c:v>
                </c:pt>
                <c:pt idx="57">
                  <c:v>615</c:v>
                </c:pt>
                <c:pt idx="58">
                  <c:v>0</c:v>
                </c:pt>
                <c:pt idx="59">
                  <c:v>0</c:v>
                </c:pt>
                <c:pt idx="60">
                  <c:v>907</c:v>
                </c:pt>
                <c:pt idx="61">
                  <c:v>0</c:v>
                </c:pt>
                <c:pt idx="62">
                  <c:v>0</c:v>
                </c:pt>
                <c:pt idx="63">
                  <c:v>0</c:v>
                </c:pt>
                <c:pt idx="64">
                  <c:v>0</c:v>
                </c:pt>
                <c:pt idx="65">
                  <c:v>0</c:v>
                </c:pt>
                <c:pt idx="66">
                  <c:v>671</c:v>
                </c:pt>
                <c:pt idx="67">
                  <c:v>179</c:v>
                </c:pt>
                <c:pt idx="68">
                  <c:v>0</c:v>
                </c:pt>
                <c:pt idx="69">
                  <c:v>0</c:v>
                </c:pt>
                <c:pt idx="70">
                  <c:v>0</c:v>
                </c:pt>
                <c:pt idx="71">
                  <c:v>0</c:v>
                </c:pt>
                <c:pt idx="72">
                  <c:v>87</c:v>
                </c:pt>
                <c:pt idx="73">
                  <c:v>807</c:v>
                </c:pt>
                <c:pt idx="74">
                  <c:v>317</c:v>
                </c:pt>
                <c:pt idx="75">
                  <c:v>246</c:v>
                </c:pt>
                <c:pt idx="76">
                  <c:v>302</c:v>
                </c:pt>
              </c:numCache>
            </c:numRef>
          </c:val>
          <c:extLst>
            <c:ext xmlns:c16="http://schemas.microsoft.com/office/drawing/2014/chart" uri="{C3380CC4-5D6E-409C-BE32-E72D297353CC}">
              <c16:uniqueId val="{00000001-A973-44B5-B8D2-CBA021292B4C}"/>
            </c:ext>
          </c:extLst>
        </c:ser>
        <c:dLbls>
          <c:showLegendKey val="0"/>
          <c:showVal val="0"/>
          <c:showCatName val="0"/>
          <c:showSerName val="0"/>
          <c:showPercent val="0"/>
          <c:showBubbleSize val="0"/>
        </c:dLbls>
        <c:gapWidth val="219"/>
        <c:overlap val="-27"/>
        <c:axId val="566106928"/>
        <c:axId val="566105944"/>
      </c:barChart>
      <c:dateAx>
        <c:axId val="56610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05944"/>
        <c:crosses val="autoZero"/>
        <c:auto val="1"/>
        <c:lblOffset val="100"/>
        <c:baseTimeUnit val="days"/>
      </c:dateAx>
      <c:valAx>
        <c:axId val="56610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0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dubaidcgolf</c:v>
                </c:pt>
              </c:strCache>
            </c:strRef>
          </c:tx>
          <c:spPr>
            <a:solidFill>
              <a:schemeClr val="accent1"/>
            </a:solidFill>
            <a:ln>
              <a:noFill/>
            </a:ln>
            <a:effectLst/>
          </c:spPr>
          <c:invertIfNegative val="0"/>
          <c:cat>
            <c:numRef>
              <c:f>Sheet1!$A$2:$A$78</c:f>
              <c:numCache>
                <c:formatCode>m/d/yyyy</c:formatCode>
                <c:ptCount val="77"/>
                <c:pt idx="0">
                  <c:v>45261</c:v>
                </c:pt>
                <c:pt idx="1">
                  <c:v>45262</c:v>
                </c:pt>
                <c:pt idx="2">
                  <c:v>45264</c:v>
                </c:pt>
                <c:pt idx="3">
                  <c:v>45265</c:v>
                </c:pt>
                <c:pt idx="4">
                  <c:v>45266</c:v>
                </c:pt>
                <c:pt idx="5">
                  <c:v>45267</c:v>
                </c:pt>
                <c:pt idx="6">
                  <c:v>45273</c:v>
                </c:pt>
                <c:pt idx="7">
                  <c:v>45274</c:v>
                </c:pt>
                <c:pt idx="8">
                  <c:v>45275</c:v>
                </c:pt>
                <c:pt idx="9">
                  <c:v>45277</c:v>
                </c:pt>
                <c:pt idx="10">
                  <c:v>45280</c:v>
                </c:pt>
                <c:pt idx="11">
                  <c:v>45281</c:v>
                </c:pt>
                <c:pt idx="12">
                  <c:v>45283</c:v>
                </c:pt>
                <c:pt idx="13">
                  <c:v>45284</c:v>
                </c:pt>
                <c:pt idx="14">
                  <c:v>45285</c:v>
                </c:pt>
                <c:pt idx="15">
                  <c:v>45286</c:v>
                </c:pt>
                <c:pt idx="16">
                  <c:v>45287</c:v>
                </c:pt>
                <c:pt idx="17">
                  <c:v>45288</c:v>
                </c:pt>
                <c:pt idx="18">
                  <c:v>45289</c:v>
                </c:pt>
                <c:pt idx="19">
                  <c:v>45290</c:v>
                </c:pt>
                <c:pt idx="20">
                  <c:v>45291</c:v>
                </c:pt>
                <c:pt idx="21">
                  <c:v>45293</c:v>
                </c:pt>
                <c:pt idx="22">
                  <c:v>45295</c:v>
                </c:pt>
                <c:pt idx="23">
                  <c:v>45299</c:v>
                </c:pt>
                <c:pt idx="24">
                  <c:v>45300</c:v>
                </c:pt>
                <c:pt idx="25">
                  <c:v>45301</c:v>
                </c:pt>
                <c:pt idx="26">
                  <c:v>45302</c:v>
                </c:pt>
                <c:pt idx="27">
                  <c:v>45303</c:v>
                </c:pt>
                <c:pt idx="28">
                  <c:v>45304</c:v>
                </c:pt>
                <c:pt idx="29">
                  <c:v>45305</c:v>
                </c:pt>
                <c:pt idx="30">
                  <c:v>45306</c:v>
                </c:pt>
                <c:pt idx="31">
                  <c:v>45307</c:v>
                </c:pt>
                <c:pt idx="32">
                  <c:v>45308</c:v>
                </c:pt>
                <c:pt idx="33">
                  <c:v>45309</c:v>
                </c:pt>
                <c:pt idx="34">
                  <c:v>45310</c:v>
                </c:pt>
                <c:pt idx="35">
                  <c:v>45311</c:v>
                </c:pt>
                <c:pt idx="36">
                  <c:v>45312</c:v>
                </c:pt>
                <c:pt idx="37">
                  <c:v>45313</c:v>
                </c:pt>
                <c:pt idx="38">
                  <c:v>45314</c:v>
                </c:pt>
                <c:pt idx="39">
                  <c:v>45320</c:v>
                </c:pt>
                <c:pt idx="40">
                  <c:v>45322</c:v>
                </c:pt>
                <c:pt idx="41">
                  <c:v>45324</c:v>
                </c:pt>
                <c:pt idx="42">
                  <c:v>45325</c:v>
                </c:pt>
                <c:pt idx="43">
                  <c:v>45326</c:v>
                </c:pt>
                <c:pt idx="44">
                  <c:v>45330</c:v>
                </c:pt>
                <c:pt idx="45">
                  <c:v>45334</c:v>
                </c:pt>
                <c:pt idx="46">
                  <c:v>45335</c:v>
                </c:pt>
                <c:pt idx="47">
                  <c:v>45337</c:v>
                </c:pt>
                <c:pt idx="48">
                  <c:v>45338</c:v>
                </c:pt>
                <c:pt idx="49">
                  <c:v>45340</c:v>
                </c:pt>
                <c:pt idx="50">
                  <c:v>45344</c:v>
                </c:pt>
                <c:pt idx="51">
                  <c:v>45345</c:v>
                </c:pt>
                <c:pt idx="52">
                  <c:v>45355</c:v>
                </c:pt>
                <c:pt idx="53">
                  <c:v>45362</c:v>
                </c:pt>
                <c:pt idx="54">
                  <c:v>45372</c:v>
                </c:pt>
                <c:pt idx="55">
                  <c:v>45385</c:v>
                </c:pt>
                <c:pt idx="56">
                  <c:v>45391</c:v>
                </c:pt>
                <c:pt idx="57">
                  <c:v>45392</c:v>
                </c:pt>
                <c:pt idx="58">
                  <c:v>45406</c:v>
                </c:pt>
                <c:pt idx="59">
                  <c:v>45416</c:v>
                </c:pt>
                <c:pt idx="60">
                  <c:v>45419</c:v>
                </c:pt>
                <c:pt idx="61">
                  <c:v>45429</c:v>
                </c:pt>
                <c:pt idx="62">
                  <c:v>45435</c:v>
                </c:pt>
                <c:pt idx="63">
                  <c:v>45446</c:v>
                </c:pt>
                <c:pt idx="64">
                  <c:v>45448</c:v>
                </c:pt>
                <c:pt idx="65">
                  <c:v>45456</c:v>
                </c:pt>
                <c:pt idx="66">
                  <c:v>45459</c:v>
                </c:pt>
                <c:pt idx="67">
                  <c:v>45464</c:v>
                </c:pt>
                <c:pt idx="68">
                  <c:v>45468</c:v>
                </c:pt>
                <c:pt idx="69">
                  <c:v>45478</c:v>
                </c:pt>
                <c:pt idx="70">
                  <c:v>45485</c:v>
                </c:pt>
                <c:pt idx="71">
                  <c:v>45496</c:v>
                </c:pt>
                <c:pt idx="72">
                  <c:v>45502</c:v>
                </c:pt>
                <c:pt idx="73">
                  <c:v>45510</c:v>
                </c:pt>
                <c:pt idx="74">
                  <c:v>45519</c:v>
                </c:pt>
                <c:pt idx="75">
                  <c:v>45527</c:v>
                </c:pt>
                <c:pt idx="76">
                  <c:v>45479</c:v>
                </c:pt>
              </c:numCache>
            </c:numRef>
          </c:cat>
          <c:val>
            <c:numRef>
              <c:f>Sheet1!$B$2:$B$78</c:f>
              <c:numCache>
                <c:formatCode>General</c:formatCode>
                <c:ptCount val="77"/>
                <c:pt idx="1">
                  <c:v>1421</c:v>
                </c:pt>
                <c:pt idx="2">
                  <c:v>1265</c:v>
                </c:pt>
                <c:pt idx="6">
                  <c:v>253739</c:v>
                </c:pt>
                <c:pt idx="8">
                  <c:v>1675</c:v>
                </c:pt>
                <c:pt idx="9">
                  <c:v>2784</c:v>
                </c:pt>
                <c:pt idx="10">
                  <c:v>3203</c:v>
                </c:pt>
                <c:pt idx="12">
                  <c:v>2369</c:v>
                </c:pt>
                <c:pt idx="13">
                  <c:v>3710</c:v>
                </c:pt>
                <c:pt idx="14">
                  <c:v>974</c:v>
                </c:pt>
                <c:pt idx="15">
                  <c:v>1831</c:v>
                </c:pt>
                <c:pt idx="19">
                  <c:v>2614</c:v>
                </c:pt>
                <c:pt idx="21">
                  <c:v>1252</c:v>
                </c:pt>
                <c:pt idx="23">
                  <c:v>2459</c:v>
                </c:pt>
                <c:pt idx="24">
                  <c:v>70282</c:v>
                </c:pt>
                <c:pt idx="29">
                  <c:v>2277</c:v>
                </c:pt>
                <c:pt idx="30">
                  <c:v>2585</c:v>
                </c:pt>
                <c:pt idx="31">
                  <c:v>11670</c:v>
                </c:pt>
                <c:pt idx="32">
                  <c:v>32441</c:v>
                </c:pt>
                <c:pt idx="33">
                  <c:v>9941</c:v>
                </c:pt>
                <c:pt idx="34">
                  <c:v>12733</c:v>
                </c:pt>
                <c:pt idx="35">
                  <c:v>17550</c:v>
                </c:pt>
                <c:pt idx="36">
                  <c:v>37902</c:v>
                </c:pt>
                <c:pt idx="46">
                  <c:v>8513</c:v>
                </c:pt>
                <c:pt idx="48">
                  <c:v>1398</c:v>
                </c:pt>
                <c:pt idx="52">
                  <c:v>1654</c:v>
                </c:pt>
                <c:pt idx="53">
                  <c:v>1310</c:v>
                </c:pt>
                <c:pt idx="56">
                  <c:v>925</c:v>
                </c:pt>
                <c:pt idx="57">
                  <c:v>900</c:v>
                </c:pt>
                <c:pt idx="60">
                  <c:v>1111</c:v>
                </c:pt>
                <c:pt idx="66">
                  <c:v>965</c:v>
                </c:pt>
                <c:pt idx="73">
                  <c:v>6076</c:v>
                </c:pt>
                <c:pt idx="76">
                  <c:v>0</c:v>
                </c:pt>
              </c:numCache>
            </c:numRef>
          </c:val>
          <c:extLst>
            <c:ext xmlns:c16="http://schemas.microsoft.com/office/drawing/2014/chart" uri="{C3380CC4-5D6E-409C-BE32-E72D297353CC}">
              <c16:uniqueId val="{00000000-5B77-4877-B6C8-4C4484939967}"/>
            </c:ext>
          </c:extLst>
        </c:ser>
        <c:ser>
          <c:idx val="1"/>
          <c:order val="1"/>
          <c:tx>
            <c:strRef>
              <c:f>Sheet1!$C$1</c:f>
              <c:strCache>
                <c:ptCount val="1"/>
                <c:pt idx="0">
                  <c:v>Hero Dubai Desert Classic</c:v>
                </c:pt>
              </c:strCache>
            </c:strRef>
          </c:tx>
          <c:spPr>
            <a:solidFill>
              <a:schemeClr val="accent2"/>
            </a:solidFill>
            <a:ln>
              <a:noFill/>
            </a:ln>
            <a:effectLst/>
          </c:spPr>
          <c:invertIfNegative val="0"/>
          <c:cat>
            <c:numRef>
              <c:f>Sheet1!$A$2:$A$78</c:f>
              <c:numCache>
                <c:formatCode>m/d/yyyy</c:formatCode>
                <c:ptCount val="77"/>
                <c:pt idx="0">
                  <c:v>45261</c:v>
                </c:pt>
                <c:pt idx="1">
                  <c:v>45262</c:v>
                </c:pt>
                <c:pt idx="2">
                  <c:v>45264</c:v>
                </c:pt>
                <c:pt idx="3">
                  <c:v>45265</c:v>
                </c:pt>
                <c:pt idx="4">
                  <c:v>45266</c:v>
                </c:pt>
                <c:pt idx="5">
                  <c:v>45267</c:v>
                </c:pt>
                <c:pt idx="6">
                  <c:v>45273</c:v>
                </c:pt>
                <c:pt idx="7">
                  <c:v>45274</c:v>
                </c:pt>
                <c:pt idx="8">
                  <c:v>45275</c:v>
                </c:pt>
                <c:pt idx="9">
                  <c:v>45277</c:v>
                </c:pt>
                <c:pt idx="10">
                  <c:v>45280</c:v>
                </c:pt>
                <c:pt idx="11">
                  <c:v>45281</c:v>
                </c:pt>
                <c:pt idx="12">
                  <c:v>45283</c:v>
                </c:pt>
                <c:pt idx="13">
                  <c:v>45284</c:v>
                </c:pt>
                <c:pt idx="14">
                  <c:v>45285</c:v>
                </c:pt>
                <c:pt idx="15">
                  <c:v>45286</c:v>
                </c:pt>
                <c:pt idx="16">
                  <c:v>45287</c:v>
                </c:pt>
                <c:pt idx="17">
                  <c:v>45288</c:v>
                </c:pt>
                <c:pt idx="18">
                  <c:v>45289</c:v>
                </c:pt>
                <c:pt idx="19">
                  <c:v>45290</c:v>
                </c:pt>
                <c:pt idx="20">
                  <c:v>45291</c:v>
                </c:pt>
                <c:pt idx="21">
                  <c:v>45293</c:v>
                </c:pt>
                <c:pt idx="22">
                  <c:v>45295</c:v>
                </c:pt>
                <c:pt idx="23">
                  <c:v>45299</c:v>
                </c:pt>
                <c:pt idx="24">
                  <c:v>45300</c:v>
                </c:pt>
                <c:pt idx="25">
                  <c:v>45301</c:v>
                </c:pt>
                <c:pt idx="26">
                  <c:v>45302</c:v>
                </c:pt>
                <c:pt idx="27">
                  <c:v>45303</c:v>
                </c:pt>
                <c:pt idx="28">
                  <c:v>45304</c:v>
                </c:pt>
                <c:pt idx="29">
                  <c:v>45305</c:v>
                </c:pt>
                <c:pt idx="30">
                  <c:v>45306</c:v>
                </c:pt>
                <c:pt idx="31">
                  <c:v>45307</c:v>
                </c:pt>
                <c:pt idx="32">
                  <c:v>45308</c:v>
                </c:pt>
                <c:pt idx="33">
                  <c:v>45309</c:v>
                </c:pt>
                <c:pt idx="34">
                  <c:v>45310</c:v>
                </c:pt>
                <c:pt idx="35">
                  <c:v>45311</c:v>
                </c:pt>
                <c:pt idx="36">
                  <c:v>45312</c:v>
                </c:pt>
                <c:pt idx="37">
                  <c:v>45313</c:v>
                </c:pt>
                <c:pt idx="38">
                  <c:v>45314</c:v>
                </c:pt>
                <c:pt idx="39">
                  <c:v>45320</c:v>
                </c:pt>
                <c:pt idx="40">
                  <c:v>45322</c:v>
                </c:pt>
                <c:pt idx="41">
                  <c:v>45324</c:v>
                </c:pt>
                <c:pt idx="42">
                  <c:v>45325</c:v>
                </c:pt>
                <c:pt idx="43">
                  <c:v>45326</c:v>
                </c:pt>
                <c:pt idx="44">
                  <c:v>45330</c:v>
                </c:pt>
                <c:pt idx="45">
                  <c:v>45334</c:v>
                </c:pt>
                <c:pt idx="46">
                  <c:v>45335</c:v>
                </c:pt>
                <c:pt idx="47">
                  <c:v>45337</c:v>
                </c:pt>
                <c:pt idx="48">
                  <c:v>45338</c:v>
                </c:pt>
                <c:pt idx="49">
                  <c:v>45340</c:v>
                </c:pt>
                <c:pt idx="50">
                  <c:v>45344</c:v>
                </c:pt>
                <c:pt idx="51">
                  <c:v>45345</c:v>
                </c:pt>
                <c:pt idx="52">
                  <c:v>45355</c:v>
                </c:pt>
                <c:pt idx="53">
                  <c:v>45362</c:v>
                </c:pt>
                <c:pt idx="54">
                  <c:v>45372</c:v>
                </c:pt>
                <c:pt idx="55">
                  <c:v>45385</c:v>
                </c:pt>
                <c:pt idx="56">
                  <c:v>45391</c:v>
                </c:pt>
                <c:pt idx="57">
                  <c:v>45392</c:v>
                </c:pt>
                <c:pt idx="58">
                  <c:v>45406</c:v>
                </c:pt>
                <c:pt idx="59">
                  <c:v>45416</c:v>
                </c:pt>
                <c:pt idx="60">
                  <c:v>45419</c:v>
                </c:pt>
                <c:pt idx="61">
                  <c:v>45429</c:v>
                </c:pt>
                <c:pt idx="62">
                  <c:v>45435</c:v>
                </c:pt>
                <c:pt idx="63">
                  <c:v>45446</c:v>
                </c:pt>
                <c:pt idx="64">
                  <c:v>45448</c:v>
                </c:pt>
                <c:pt idx="65">
                  <c:v>45456</c:v>
                </c:pt>
                <c:pt idx="66">
                  <c:v>45459</c:v>
                </c:pt>
                <c:pt idx="67">
                  <c:v>45464</c:v>
                </c:pt>
                <c:pt idx="68">
                  <c:v>45468</c:v>
                </c:pt>
                <c:pt idx="69">
                  <c:v>45478</c:v>
                </c:pt>
                <c:pt idx="70">
                  <c:v>45485</c:v>
                </c:pt>
                <c:pt idx="71">
                  <c:v>45496</c:v>
                </c:pt>
                <c:pt idx="72">
                  <c:v>45502</c:v>
                </c:pt>
                <c:pt idx="73">
                  <c:v>45510</c:v>
                </c:pt>
                <c:pt idx="74">
                  <c:v>45519</c:v>
                </c:pt>
                <c:pt idx="75">
                  <c:v>45527</c:v>
                </c:pt>
                <c:pt idx="76">
                  <c:v>45479</c:v>
                </c:pt>
              </c:numCache>
            </c:numRef>
          </c:cat>
          <c:val>
            <c:numRef>
              <c:f>Sheet1!$C$2:$C$78</c:f>
              <c:numCache>
                <c:formatCode>General</c:formatCode>
                <c:ptCount val="77"/>
                <c:pt idx="0">
                  <c:v>784</c:v>
                </c:pt>
                <c:pt idx="1">
                  <c:v>380</c:v>
                </c:pt>
                <c:pt idx="2">
                  <c:v>1353</c:v>
                </c:pt>
                <c:pt idx="3">
                  <c:v>607</c:v>
                </c:pt>
                <c:pt idx="4">
                  <c:v>159192</c:v>
                </c:pt>
                <c:pt idx="5">
                  <c:v>3564223</c:v>
                </c:pt>
                <c:pt idx="6">
                  <c:v>559289</c:v>
                </c:pt>
                <c:pt idx="7">
                  <c:v>597</c:v>
                </c:pt>
                <c:pt idx="8">
                  <c:v>811321</c:v>
                </c:pt>
                <c:pt idx="9">
                  <c:v>1278</c:v>
                </c:pt>
                <c:pt idx="10">
                  <c:v>0</c:v>
                </c:pt>
                <c:pt idx="11">
                  <c:v>501</c:v>
                </c:pt>
                <c:pt idx="12">
                  <c:v>155193</c:v>
                </c:pt>
                <c:pt idx="13">
                  <c:v>1899</c:v>
                </c:pt>
                <c:pt idx="14">
                  <c:v>946</c:v>
                </c:pt>
                <c:pt idx="15">
                  <c:v>1399</c:v>
                </c:pt>
                <c:pt idx="16">
                  <c:v>236795</c:v>
                </c:pt>
                <c:pt idx="17">
                  <c:v>155229</c:v>
                </c:pt>
                <c:pt idx="18">
                  <c:v>606914</c:v>
                </c:pt>
                <c:pt idx="19">
                  <c:v>1901</c:v>
                </c:pt>
                <c:pt idx="20">
                  <c:v>570</c:v>
                </c:pt>
                <c:pt idx="21">
                  <c:v>821577</c:v>
                </c:pt>
                <c:pt idx="22">
                  <c:v>689</c:v>
                </c:pt>
                <c:pt idx="23">
                  <c:v>58953</c:v>
                </c:pt>
                <c:pt idx="24">
                  <c:v>475322</c:v>
                </c:pt>
                <c:pt idx="25">
                  <c:v>0</c:v>
                </c:pt>
                <c:pt idx="26">
                  <c:v>282061</c:v>
                </c:pt>
                <c:pt idx="27">
                  <c:v>0</c:v>
                </c:pt>
                <c:pt idx="28">
                  <c:v>0</c:v>
                </c:pt>
                <c:pt idx="29">
                  <c:v>1133</c:v>
                </c:pt>
                <c:pt idx="30">
                  <c:v>0</c:v>
                </c:pt>
                <c:pt idx="31">
                  <c:v>3892</c:v>
                </c:pt>
                <c:pt idx="32">
                  <c:v>7858</c:v>
                </c:pt>
                <c:pt idx="33">
                  <c:v>903101</c:v>
                </c:pt>
                <c:pt idx="34">
                  <c:v>6915</c:v>
                </c:pt>
                <c:pt idx="35">
                  <c:v>8176</c:v>
                </c:pt>
                <c:pt idx="36">
                  <c:v>19587</c:v>
                </c:pt>
                <c:pt idx="38">
                  <c:v>0</c:v>
                </c:pt>
                <c:pt idx="39">
                  <c:v>863668</c:v>
                </c:pt>
                <c:pt idx="40">
                  <c:v>0</c:v>
                </c:pt>
                <c:pt idx="41">
                  <c:v>0</c:v>
                </c:pt>
                <c:pt idx="42">
                  <c:v>0</c:v>
                </c:pt>
                <c:pt idx="43">
                  <c:v>0</c:v>
                </c:pt>
                <c:pt idx="44">
                  <c:v>541</c:v>
                </c:pt>
                <c:pt idx="45">
                  <c:v>0</c:v>
                </c:pt>
                <c:pt idx="46">
                  <c:v>0</c:v>
                </c:pt>
                <c:pt idx="47">
                  <c:v>0</c:v>
                </c:pt>
                <c:pt idx="48">
                  <c:v>904</c:v>
                </c:pt>
                <c:pt idx="49">
                  <c:v>0</c:v>
                </c:pt>
                <c:pt idx="50">
                  <c:v>0</c:v>
                </c:pt>
                <c:pt idx="51">
                  <c:v>0</c:v>
                </c:pt>
                <c:pt idx="52">
                  <c:v>1147</c:v>
                </c:pt>
                <c:pt idx="53">
                  <c:v>652</c:v>
                </c:pt>
                <c:pt idx="54">
                  <c:v>0</c:v>
                </c:pt>
                <c:pt idx="55">
                  <c:v>0</c:v>
                </c:pt>
                <c:pt idx="56">
                  <c:v>808</c:v>
                </c:pt>
                <c:pt idx="57">
                  <c:v>626</c:v>
                </c:pt>
                <c:pt idx="58">
                  <c:v>0</c:v>
                </c:pt>
                <c:pt idx="59">
                  <c:v>0</c:v>
                </c:pt>
                <c:pt idx="60">
                  <c:v>907</c:v>
                </c:pt>
                <c:pt idx="61">
                  <c:v>0</c:v>
                </c:pt>
                <c:pt idx="62">
                  <c:v>0</c:v>
                </c:pt>
                <c:pt idx="63">
                  <c:v>0</c:v>
                </c:pt>
                <c:pt idx="64">
                  <c:v>0</c:v>
                </c:pt>
                <c:pt idx="65">
                  <c:v>0</c:v>
                </c:pt>
                <c:pt idx="66">
                  <c:v>671</c:v>
                </c:pt>
                <c:pt idx="67">
                  <c:v>191</c:v>
                </c:pt>
                <c:pt idx="68">
                  <c:v>0</c:v>
                </c:pt>
                <c:pt idx="69">
                  <c:v>0</c:v>
                </c:pt>
                <c:pt idx="70">
                  <c:v>0</c:v>
                </c:pt>
                <c:pt idx="71">
                  <c:v>0</c:v>
                </c:pt>
                <c:pt idx="72">
                  <c:v>105</c:v>
                </c:pt>
                <c:pt idx="73">
                  <c:v>822</c:v>
                </c:pt>
                <c:pt idx="74">
                  <c:v>345</c:v>
                </c:pt>
                <c:pt idx="75">
                  <c:v>265</c:v>
                </c:pt>
                <c:pt idx="76">
                  <c:v>313</c:v>
                </c:pt>
              </c:numCache>
            </c:numRef>
          </c:val>
          <c:extLst>
            <c:ext xmlns:c16="http://schemas.microsoft.com/office/drawing/2014/chart" uri="{C3380CC4-5D6E-409C-BE32-E72D297353CC}">
              <c16:uniqueId val="{00000001-5B77-4877-B6C8-4C4484939967}"/>
            </c:ext>
          </c:extLst>
        </c:ser>
        <c:dLbls>
          <c:showLegendKey val="0"/>
          <c:showVal val="0"/>
          <c:showCatName val="0"/>
          <c:showSerName val="0"/>
          <c:showPercent val="0"/>
          <c:showBubbleSize val="0"/>
        </c:dLbls>
        <c:gapWidth val="219"/>
        <c:overlap val="-27"/>
        <c:axId val="566108240"/>
        <c:axId val="566108896"/>
      </c:barChart>
      <c:dateAx>
        <c:axId val="56610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08896"/>
        <c:crosses val="autoZero"/>
        <c:auto val="1"/>
        <c:lblOffset val="100"/>
        <c:baseTimeUnit val="days"/>
      </c:dateAx>
      <c:valAx>
        <c:axId val="56610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0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dubaidcgolf</c:v>
                </c:pt>
              </c:strCache>
            </c:strRef>
          </c:tx>
          <c:spPr>
            <a:solidFill>
              <a:schemeClr val="accent1"/>
            </a:solidFill>
            <a:ln>
              <a:noFill/>
            </a:ln>
            <a:effectLst/>
          </c:spPr>
          <c:invertIfNegative val="0"/>
          <c:cat>
            <c:numRef>
              <c:f>Sheet1!$A$2:$A$78</c:f>
              <c:numCache>
                <c:formatCode>m/d/yyyy</c:formatCode>
                <c:ptCount val="77"/>
                <c:pt idx="0">
                  <c:v>45261</c:v>
                </c:pt>
                <c:pt idx="1">
                  <c:v>45262</c:v>
                </c:pt>
                <c:pt idx="2">
                  <c:v>45264</c:v>
                </c:pt>
                <c:pt idx="3">
                  <c:v>45265</c:v>
                </c:pt>
                <c:pt idx="4">
                  <c:v>45266</c:v>
                </c:pt>
                <c:pt idx="5">
                  <c:v>45267</c:v>
                </c:pt>
                <c:pt idx="6">
                  <c:v>45273</c:v>
                </c:pt>
                <c:pt idx="7">
                  <c:v>45274</c:v>
                </c:pt>
                <c:pt idx="8">
                  <c:v>45275</c:v>
                </c:pt>
                <c:pt idx="9">
                  <c:v>45277</c:v>
                </c:pt>
                <c:pt idx="10">
                  <c:v>45280</c:v>
                </c:pt>
                <c:pt idx="11">
                  <c:v>45281</c:v>
                </c:pt>
                <c:pt idx="12">
                  <c:v>45283</c:v>
                </c:pt>
                <c:pt idx="13">
                  <c:v>45284</c:v>
                </c:pt>
                <c:pt idx="14">
                  <c:v>45285</c:v>
                </c:pt>
                <c:pt idx="15">
                  <c:v>45286</c:v>
                </c:pt>
                <c:pt idx="16">
                  <c:v>45287</c:v>
                </c:pt>
                <c:pt idx="17">
                  <c:v>45288</c:v>
                </c:pt>
                <c:pt idx="18">
                  <c:v>45289</c:v>
                </c:pt>
                <c:pt idx="19">
                  <c:v>45290</c:v>
                </c:pt>
                <c:pt idx="20">
                  <c:v>45291</c:v>
                </c:pt>
                <c:pt idx="21">
                  <c:v>45293</c:v>
                </c:pt>
                <c:pt idx="22">
                  <c:v>45295</c:v>
                </c:pt>
                <c:pt idx="23">
                  <c:v>45299</c:v>
                </c:pt>
                <c:pt idx="24">
                  <c:v>45300</c:v>
                </c:pt>
                <c:pt idx="25">
                  <c:v>45301</c:v>
                </c:pt>
                <c:pt idx="26">
                  <c:v>45302</c:v>
                </c:pt>
                <c:pt idx="27">
                  <c:v>45303</c:v>
                </c:pt>
                <c:pt idx="28">
                  <c:v>45304</c:v>
                </c:pt>
                <c:pt idx="29">
                  <c:v>45305</c:v>
                </c:pt>
                <c:pt idx="30">
                  <c:v>45306</c:v>
                </c:pt>
                <c:pt idx="31">
                  <c:v>45307</c:v>
                </c:pt>
                <c:pt idx="32">
                  <c:v>45308</c:v>
                </c:pt>
                <c:pt idx="33">
                  <c:v>45309</c:v>
                </c:pt>
                <c:pt idx="34">
                  <c:v>45310</c:v>
                </c:pt>
                <c:pt idx="35">
                  <c:v>45311</c:v>
                </c:pt>
                <c:pt idx="36">
                  <c:v>45312</c:v>
                </c:pt>
                <c:pt idx="37">
                  <c:v>45313</c:v>
                </c:pt>
                <c:pt idx="38">
                  <c:v>45314</c:v>
                </c:pt>
                <c:pt idx="39">
                  <c:v>45320</c:v>
                </c:pt>
                <c:pt idx="40">
                  <c:v>45322</c:v>
                </c:pt>
                <c:pt idx="41">
                  <c:v>45324</c:v>
                </c:pt>
                <c:pt idx="42">
                  <c:v>45325</c:v>
                </c:pt>
                <c:pt idx="43">
                  <c:v>45326</c:v>
                </c:pt>
                <c:pt idx="44">
                  <c:v>45330</c:v>
                </c:pt>
                <c:pt idx="45">
                  <c:v>45334</c:v>
                </c:pt>
                <c:pt idx="46">
                  <c:v>45335</c:v>
                </c:pt>
                <c:pt idx="47">
                  <c:v>45337</c:v>
                </c:pt>
                <c:pt idx="48">
                  <c:v>45338</c:v>
                </c:pt>
                <c:pt idx="49">
                  <c:v>45340</c:v>
                </c:pt>
                <c:pt idx="50">
                  <c:v>45344</c:v>
                </c:pt>
                <c:pt idx="51">
                  <c:v>45345</c:v>
                </c:pt>
                <c:pt idx="52">
                  <c:v>45355</c:v>
                </c:pt>
                <c:pt idx="53">
                  <c:v>45362</c:v>
                </c:pt>
                <c:pt idx="54">
                  <c:v>45372</c:v>
                </c:pt>
                <c:pt idx="55">
                  <c:v>45385</c:v>
                </c:pt>
                <c:pt idx="56">
                  <c:v>45391</c:v>
                </c:pt>
                <c:pt idx="57">
                  <c:v>45392</c:v>
                </c:pt>
                <c:pt idx="58">
                  <c:v>45406</c:v>
                </c:pt>
                <c:pt idx="59">
                  <c:v>45416</c:v>
                </c:pt>
                <c:pt idx="60">
                  <c:v>45419</c:v>
                </c:pt>
                <c:pt idx="61">
                  <c:v>45429</c:v>
                </c:pt>
                <c:pt idx="62">
                  <c:v>45435</c:v>
                </c:pt>
                <c:pt idx="63">
                  <c:v>45446</c:v>
                </c:pt>
                <c:pt idx="64">
                  <c:v>45448</c:v>
                </c:pt>
                <c:pt idx="65">
                  <c:v>45456</c:v>
                </c:pt>
                <c:pt idx="66">
                  <c:v>45459</c:v>
                </c:pt>
                <c:pt idx="67">
                  <c:v>45464</c:v>
                </c:pt>
                <c:pt idx="68">
                  <c:v>45468</c:v>
                </c:pt>
                <c:pt idx="69">
                  <c:v>45478</c:v>
                </c:pt>
                <c:pt idx="70">
                  <c:v>45485</c:v>
                </c:pt>
                <c:pt idx="71">
                  <c:v>45496</c:v>
                </c:pt>
                <c:pt idx="72">
                  <c:v>45502</c:v>
                </c:pt>
                <c:pt idx="73">
                  <c:v>45510</c:v>
                </c:pt>
                <c:pt idx="74">
                  <c:v>45519</c:v>
                </c:pt>
                <c:pt idx="75">
                  <c:v>45527</c:v>
                </c:pt>
                <c:pt idx="76">
                  <c:v>45479</c:v>
                </c:pt>
              </c:numCache>
            </c:numRef>
          </c:cat>
          <c:val>
            <c:numRef>
              <c:f>Sheet1!$B$2:$B$78</c:f>
              <c:numCache>
                <c:formatCode>General</c:formatCode>
                <c:ptCount val="77"/>
                <c:pt idx="0">
                  <c:v>5211</c:v>
                </c:pt>
                <c:pt idx="1">
                  <c:v>65</c:v>
                </c:pt>
                <c:pt idx="2">
                  <c:v>97</c:v>
                </c:pt>
                <c:pt idx="3">
                  <c:v>1111</c:v>
                </c:pt>
                <c:pt idx="4">
                  <c:v>1099</c:v>
                </c:pt>
                <c:pt idx="5">
                  <c:v>3706</c:v>
                </c:pt>
                <c:pt idx="6">
                  <c:v>7439</c:v>
                </c:pt>
                <c:pt idx="7">
                  <c:v>2046</c:v>
                </c:pt>
                <c:pt idx="8">
                  <c:v>55</c:v>
                </c:pt>
                <c:pt idx="9">
                  <c:v>157</c:v>
                </c:pt>
                <c:pt idx="10">
                  <c:v>1708</c:v>
                </c:pt>
                <c:pt idx="11">
                  <c:v>2264</c:v>
                </c:pt>
                <c:pt idx="12">
                  <c:v>76</c:v>
                </c:pt>
                <c:pt idx="13">
                  <c:v>126</c:v>
                </c:pt>
                <c:pt idx="14">
                  <c:v>38</c:v>
                </c:pt>
                <c:pt idx="15">
                  <c:v>130</c:v>
                </c:pt>
                <c:pt idx="16">
                  <c:v>2444</c:v>
                </c:pt>
                <c:pt idx="17">
                  <c:v>3280</c:v>
                </c:pt>
                <c:pt idx="18">
                  <c:v>131061</c:v>
                </c:pt>
                <c:pt idx="19">
                  <c:v>237</c:v>
                </c:pt>
                <c:pt idx="20">
                  <c:v>4532</c:v>
                </c:pt>
                <c:pt idx="21">
                  <c:v>35</c:v>
                </c:pt>
                <c:pt idx="22">
                  <c:v>3117</c:v>
                </c:pt>
                <c:pt idx="23">
                  <c:v>105</c:v>
                </c:pt>
                <c:pt idx="24">
                  <c:v>1342</c:v>
                </c:pt>
                <c:pt idx="25">
                  <c:v>14835</c:v>
                </c:pt>
                <c:pt idx="26">
                  <c:v>40390</c:v>
                </c:pt>
                <c:pt idx="27">
                  <c:v>623130</c:v>
                </c:pt>
                <c:pt idx="28">
                  <c:v>3931</c:v>
                </c:pt>
                <c:pt idx="29">
                  <c:v>1781</c:v>
                </c:pt>
                <c:pt idx="30">
                  <c:v>48930</c:v>
                </c:pt>
                <c:pt idx="31">
                  <c:v>50802</c:v>
                </c:pt>
                <c:pt idx="32">
                  <c:v>766235</c:v>
                </c:pt>
                <c:pt idx="33">
                  <c:v>38644</c:v>
                </c:pt>
                <c:pt idx="34">
                  <c:v>141487</c:v>
                </c:pt>
                <c:pt idx="35">
                  <c:v>156659</c:v>
                </c:pt>
                <c:pt idx="36">
                  <c:v>222603</c:v>
                </c:pt>
                <c:pt idx="37">
                  <c:v>17648</c:v>
                </c:pt>
                <c:pt idx="38">
                  <c:v>20684</c:v>
                </c:pt>
                <c:pt idx="39">
                  <c:v>37509</c:v>
                </c:pt>
                <c:pt idx="40">
                  <c:v>3417</c:v>
                </c:pt>
                <c:pt idx="41">
                  <c:v>1324</c:v>
                </c:pt>
                <c:pt idx="42">
                  <c:v>2882</c:v>
                </c:pt>
                <c:pt idx="43">
                  <c:v>11000</c:v>
                </c:pt>
                <c:pt idx="44">
                  <c:v>1070</c:v>
                </c:pt>
                <c:pt idx="45">
                  <c:v>2574</c:v>
                </c:pt>
                <c:pt idx="46">
                  <c:v>592</c:v>
                </c:pt>
                <c:pt idx="47">
                  <c:v>1706</c:v>
                </c:pt>
                <c:pt idx="48">
                  <c:v>96</c:v>
                </c:pt>
                <c:pt idx="49">
                  <c:v>4463</c:v>
                </c:pt>
                <c:pt idx="50">
                  <c:v>2642</c:v>
                </c:pt>
                <c:pt idx="51">
                  <c:v>17268</c:v>
                </c:pt>
                <c:pt idx="52">
                  <c:v>62</c:v>
                </c:pt>
                <c:pt idx="53">
                  <c:v>56</c:v>
                </c:pt>
                <c:pt idx="54">
                  <c:v>3237</c:v>
                </c:pt>
                <c:pt idx="55">
                  <c:v>13387</c:v>
                </c:pt>
                <c:pt idx="56">
                  <c:v>31</c:v>
                </c:pt>
                <c:pt idx="57">
                  <c:v>27</c:v>
                </c:pt>
                <c:pt idx="58">
                  <c:v>3535</c:v>
                </c:pt>
                <c:pt idx="59">
                  <c:v>3115</c:v>
                </c:pt>
                <c:pt idx="60">
                  <c:v>26</c:v>
                </c:pt>
                <c:pt idx="61">
                  <c:v>865</c:v>
                </c:pt>
                <c:pt idx="62">
                  <c:v>1855</c:v>
                </c:pt>
                <c:pt idx="63">
                  <c:v>1986</c:v>
                </c:pt>
                <c:pt idx="64">
                  <c:v>1516</c:v>
                </c:pt>
                <c:pt idx="65">
                  <c:v>1118</c:v>
                </c:pt>
                <c:pt idx="66">
                  <c:v>43</c:v>
                </c:pt>
                <c:pt idx="67">
                  <c:v>1026</c:v>
                </c:pt>
                <c:pt idx="68">
                  <c:v>1254</c:v>
                </c:pt>
                <c:pt idx="69">
                  <c:v>1965</c:v>
                </c:pt>
                <c:pt idx="70">
                  <c:v>873</c:v>
                </c:pt>
                <c:pt idx="71">
                  <c:v>1753</c:v>
                </c:pt>
                <c:pt idx="72">
                  <c:v>993</c:v>
                </c:pt>
                <c:pt idx="73">
                  <c:v>55159</c:v>
                </c:pt>
                <c:pt idx="74">
                  <c:v>3174</c:v>
                </c:pt>
                <c:pt idx="75">
                  <c:v>3535</c:v>
                </c:pt>
                <c:pt idx="76">
                  <c:v>0</c:v>
                </c:pt>
              </c:numCache>
            </c:numRef>
          </c:val>
          <c:extLst>
            <c:ext xmlns:c16="http://schemas.microsoft.com/office/drawing/2014/chart" uri="{C3380CC4-5D6E-409C-BE32-E72D297353CC}">
              <c16:uniqueId val="{00000000-486B-4A78-AD7C-36097D773F0C}"/>
            </c:ext>
          </c:extLst>
        </c:ser>
        <c:ser>
          <c:idx val="1"/>
          <c:order val="1"/>
          <c:tx>
            <c:strRef>
              <c:f>Sheet1!$C$1</c:f>
              <c:strCache>
                <c:ptCount val="1"/>
                <c:pt idx="0">
                  <c:v>Hero Dubai Desert Classic</c:v>
                </c:pt>
              </c:strCache>
            </c:strRef>
          </c:tx>
          <c:spPr>
            <a:solidFill>
              <a:schemeClr val="accent2"/>
            </a:solidFill>
            <a:ln>
              <a:noFill/>
            </a:ln>
            <a:effectLst/>
          </c:spPr>
          <c:invertIfNegative val="0"/>
          <c:cat>
            <c:numRef>
              <c:f>Sheet1!$A$2:$A$78</c:f>
              <c:numCache>
                <c:formatCode>m/d/yyyy</c:formatCode>
                <c:ptCount val="77"/>
                <c:pt idx="0">
                  <c:v>45261</c:v>
                </c:pt>
                <c:pt idx="1">
                  <c:v>45262</c:v>
                </c:pt>
                <c:pt idx="2">
                  <c:v>45264</c:v>
                </c:pt>
                <c:pt idx="3">
                  <c:v>45265</c:v>
                </c:pt>
                <c:pt idx="4">
                  <c:v>45266</c:v>
                </c:pt>
                <c:pt idx="5">
                  <c:v>45267</c:v>
                </c:pt>
                <c:pt idx="6">
                  <c:v>45273</c:v>
                </c:pt>
                <c:pt idx="7">
                  <c:v>45274</c:v>
                </c:pt>
                <c:pt idx="8">
                  <c:v>45275</c:v>
                </c:pt>
                <c:pt idx="9">
                  <c:v>45277</c:v>
                </c:pt>
                <c:pt idx="10">
                  <c:v>45280</c:v>
                </c:pt>
                <c:pt idx="11">
                  <c:v>45281</c:v>
                </c:pt>
                <c:pt idx="12">
                  <c:v>45283</c:v>
                </c:pt>
                <c:pt idx="13">
                  <c:v>45284</c:v>
                </c:pt>
                <c:pt idx="14">
                  <c:v>45285</c:v>
                </c:pt>
                <c:pt idx="15">
                  <c:v>45286</c:v>
                </c:pt>
                <c:pt idx="16">
                  <c:v>45287</c:v>
                </c:pt>
                <c:pt idx="17">
                  <c:v>45288</c:v>
                </c:pt>
                <c:pt idx="18">
                  <c:v>45289</c:v>
                </c:pt>
                <c:pt idx="19">
                  <c:v>45290</c:v>
                </c:pt>
                <c:pt idx="20">
                  <c:v>45291</c:v>
                </c:pt>
                <c:pt idx="21">
                  <c:v>45293</c:v>
                </c:pt>
                <c:pt idx="22">
                  <c:v>45295</c:v>
                </c:pt>
                <c:pt idx="23">
                  <c:v>45299</c:v>
                </c:pt>
                <c:pt idx="24">
                  <c:v>45300</c:v>
                </c:pt>
                <c:pt idx="25">
                  <c:v>45301</c:v>
                </c:pt>
                <c:pt idx="26">
                  <c:v>45302</c:v>
                </c:pt>
                <c:pt idx="27">
                  <c:v>45303</c:v>
                </c:pt>
                <c:pt idx="28">
                  <c:v>45304</c:v>
                </c:pt>
                <c:pt idx="29">
                  <c:v>45305</c:v>
                </c:pt>
                <c:pt idx="30">
                  <c:v>45306</c:v>
                </c:pt>
                <c:pt idx="31">
                  <c:v>45307</c:v>
                </c:pt>
                <c:pt idx="32">
                  <c:v>45308</c:v>
                </c:pt>
                <c:pt idx="33">
                  <c:v>45309</c:v>
                </c:pt>
                <c:pt idx="34">
                  <c:v>45310</c:v>
                </c:pt>
                <c:pt idx="35">
                  <c:v>45311</c:v>
                </c:pt>
                <c:pt idx="36">
                  <c:v>45312</c:v>
                </c:pt>
                <c:pt idx="37">
                  <c:v>45313</c:v>
                </c:pt>
                <c:pt idx="38">
                  <c:v>45314</c:v>
                </c:pt>
                <c:pt idx="39">
                  <c:v>45320</c:v>
                </c:pt>
                <c:pt idx="40">
                  <c:v>45322</c:v>
                </c:pt>
                <c:pt idx="41">
                  <c:v>45324</c:v>
                </c:pt>
                <c:pt idx="42">
                  <c:v>45325</c:v>
                </c:pt>
                <c:pt idx="43">
                  <c:v>45326</c:v>
                </c:pt>
                <c:pt idx="44">
                  <c:v>45330</c:v>
                </c:pt>
                <c:pt idx="45">
                  <c:v>45334</c:v>
                </c:pt>
                <c:pt idx="46">
                  <c:v>45335</c:v>
                </c:pt>
                <c:pt idx="47">
                  <c:v>45337</c:v>
                </c:pt>
                <c:pt idx="48">
                  <c:v>45338</c:v>
                </c:pt>
                <c:pt idx="49">
                  <c:v>45340</c:v>
                </c:pt>
                <c:pt idx="50">
                  <c:v>45344</c:v>
                </c:pt>
                <c:pt idx="51">
                  <c:v>45345</c:v>
                </c:pt>
                <c:pt idx="52">
                  <c:v>45355</c:v>
                </c:pt>
                <c:pt idx="53">
                  <c:v>45362</c:v>
                </c:pt>
                <c:pt idx="54">
                  <c:v>45372</c:v>
                </c:pt>
                <c:pt idx="55">
                  <c:v>45385</c:v>
                </c:pt>
                <c:pt idx="56">
                  <c:v>45391</c:v>
                </c:pt>
                <c:pt idx="57">
                  <c:v>45392</c:v>
                </c:pt>
                <c:pt idx="58">
                  <c:v>45406</c:v>
                </c:pt>
                <c:pt idx="59">
                  <c:v>45416</c:v>
                </c:pt>
                <c:pt idx="60">
                  <c:v>45419</c:v>
                </c:pt>
                <c:pt idx="61">
                  <c:v>45429</c:v>
                </c:pt>
                <c:pt idx="62">
                  <c:v>45435</c:v>
                </c:pt>
                <c:pt idx="63">
                  <c:v>45446</c:v>
                </c:pt>
                <c:pt idx="64">
                  <c:v>45448</c:v>
                </c:pt>
                <c:pt idx="65">
                  <c:v>45456</c:v>
                </c:pt>
                <c:pt idx="66">
                  <c:v>45459</c:v>
                </c:pt>
                <c:pt idx="67">
                  <c:v>45464</c:v>
                </c:pt>
                <c:pt idx="68">
                  <c:v>45468</c:v>
                </c:pt>
                <c:pt idx="69">
                  <c:v>45478</c:v>
                </c:pt>
                <c:pt idx="70">
                  <c:v>45485</c:v>
                </c:pt>
                <c:pt idx="71">
                  <c:v>45496</c:v>
                </c:pt>
                <c:pt idx="72">
                  <c:v>45502</c:v>
                </c:pt>
                <c:pt idx="73">
                  <c:v>45510</c:v>
                </c:pt>
                <c:pt idx="74">
                  <c:v>45519</c:v>
                </c:pt>
                <c:pt idx="75">
                  <c:v>45527</c:v>
                </c:pt>
                <c:pt idx="76">
                  <c:v>45479</c:v>
                </c:pt>
              </c:numCache>
            </c:numRef>
          </c:cat>
          <c:val>
            <c:numRef>
              <c:f>Sheet1!$C$2:$C$78</c:f>
              <c:numCache>
                <c:formatCode>General</c:formatCode>
                <c:ptCount val="77"/>
                <c:pt idx="0">
                  <c:v>8</c:v>
                </c:pt>
                <c:pt idx="1">
                  <c:v>3</c:v>
                </c:pt>
                <c:pt idx="2">
                  <c:v>24</c:v>
                </c:pt>
                <c:pt idx="3">
                  <c:v>11</c:v>
                </c:pt>
                <c:pt idx="4">
                  <c:v>24</c:v>
                </c:pt>
                <c:pt idx="5">
                  <c:v>341</c:v>
                </c:pt>
                <c:pt idx="6">
                  <c:v>73</c:v>
                </c:pt>
                <c:pt idx="7">
                  <c:v>6</c:v>
                </c:pt>
                <c:pt idx="8">
                  <c:v>287</c:v>
                </c:pt>
                <c:pt idx="9">
                  <c:v>16</c:v>
                </c:pt>
                <c:pt idx="10">
                  <c:v>0</c:v>
                </c:pt>
                <c:pt idx="11">
                  <c:v>4</c:v>
                </c:pt>
                <c:pt idx="12">
                  <c:v>65</c:v>
                </c:pt>
                <c:pt idx="13">
                  <c:v>7</c:v>
                </c:pt>
                <c:pt idx="14">
                  <c:v>7</c:v>
                </c:pt>
                <c:pt idx="15">
                  <c:v>10</c:v>
                </c:pt>
                <c:pt idx="16">
                  <c:v>23</c:v>
                </c:pt>
                <c:pt idx="17">
                  <c:v>10</c:v>
                </c:pt>
                <c:pt idx="18">
                  <c:v>29</c:v>
                </c:pt>
                <c:pt idx="19">
                  <c:v>20</c:v>
                </c:pt>
                <c:pt idx="20">
                  <c:v>17</c:v>
                </c:pt>
                <c:pt idx="21">
                  <c:v>399</c:v>
                </c:pt>
                <c:pt idx="22">
                  <c:v>8</c:v>
                </c:pt>
                <c:pt idx="23">
                  <c:v>17</c:v>
                </c:pt>
                <c:pt idx="24">
                  <c:v>62</c:v>
                </c:pt>
                <c:pt idx="25">
                  <c:v>0</c:v>
                </c:pt>
                <c:pt idx="26">
                  <c:v>137</c:v>
                </c:pt>
                <c:pt idx="27">
                  <c:v>0</c:v>
                </c:pt>
                <c:pt idx="28">
                  <c:v>0</c:v>
                </c:pt>
                <c:pt idx="29">
                  <c:v>5</c:v>
                </c:pt>
                <c:pt idx="30">
                  <c:v>0</c:v>
                </c:pt>
                <c:pt idx="31">
                  <c:v>50</c:v>
                </c:pt>
                <c:pt idx="32">
                  <c:v>139</c:v>
                </c:pt>
                <c:pt idx="33">
                  <c:v>660</c:v>
                </c:pt>
                <c:pt idx="34">
                  <c:v>70</c:v>
                </c:pt>
                <c:pt idx="35">
                  <c:v>108</c:v>
                </c:pt>
                <c:pt idx="36">
                  <c:v>551</c:v>
                </c:pt>
                <c:pt idx="38">
                  <c:v>0</c:v>
                </c:pt>
                <c:pt idx="39">
                  <c:v>401</c:v>
                </c:pt>
                <c:pt idx="40">
                  <c:v>0</c:v>
                </c:pt>
                <c:pt idx="41">
                  <c:v>0</c:v>
                </c:pt>
                <c:pt idx="42">
                  <c:v>0</c:v>
                </c:pt>
                <c:pt idx="43">
                  <c:v>0</c:v>
                </c:pt>
                <c:pt idx="44">
                  <c:v>6</c:v>
                </c:pt>
                <c:pt idx="45">
                  <c:v>0</c:v>
                </c:pt>
                <c:pt idx="46">
                  <c:v>0</c:v>
                </c:pt>
                <c:pt idx="47">
                  <c:v>0</c:v>
                </c:pt>
                <c:pt idx="48">
                  <c:v>3</c:v>
                </c:pt>
                <c:pt idx="49">
                  <c:v>0</c:v>
                </c:pt>
                <c:pt idx="50">
                  <c:v>5</c:v>
                </c:pt>
                <c:pt idx="51">
                  <c:v>3</c:v>
                </c:pt>
                <c:pt idx="52">
                  <c:v>5</c:v>
                </c:pt>
                <c:pt idx="53">
                  <c:v>10</c:v>
                </c:pt>
                <c:pt idx="54">
                  <c:v>0</c:v>
                </c:pt>
                <c:pt idx="55">
                  <c:v>0</c:v>
                </c:pt>
                <c:pt idx="56">
                  <c:v>11</c:v>
                </c:pt>
                <c:pt idx="57">
                  <c:v>6</c:v>
                </c:pt>
                <c:pt idx="58">
                  <c:v>0</c:v>
                </c:pt>
                <c:pt idx="59">
                  <c:v>0</c:v>
                </c:pt>
                <c:pt idx="60">
                  <c:v>11</c:v>
                </c:pt>
                <c:pt idx="61">
                  <c:v>0</c:v>
                </c:pt>
                <c:pt idx="62">
                  <c:v>0</c:v>
                </c:pt>
                <c:pt idx="63">
                  <c:v>0</c:v>
                </c:pt>
                <c:pt idx="64">
                  <c:v>0</c:v>
                </c:pt>
                <c:pt idx="65">
                  <c:v>0</c:v>
                </c:pt>
                <c:pt idx="66">
                  <c:v>8</c:v>
                </c:pt>
                <c:pt idx="67">
                  <c:v>10</c:v>
                </c:pt>
                <c:pt idx="68">
                  <c:v>0</c:v>
                </c:pt>
                <c:pt idx="69">
                  <c:v>0</c:v>
                </c:pt>
                <c:pt idx="70">
                  <c:v>0</c:v>
                </c:pt>
                <c:pt idx="71">
                  <c:v>0</c:v>
                </c:pt>
                <c:pt idx="72">
                  <c:v>6</c:v>
                </c:pt>
                <c:pt idx="73">
                  <c:v>21</c:v>
                </c:pt>
                <c:pt idx="74">
                  <c:v>5</c:v>
                </c:pt>
                <c:pt idx="75">
                  <c:v>6</c:v>
                </c:pt>
                <c:pt idx="76">
                  <c:v>4</c:v>
                </c:pt>
              </c:numCache>
            </c:numRef>
          </c:val>
          <c:extLst>
            <c:ext xmlns:c16="http://schemas.microsoft.com/office/drawing/2014/chart" uri="{C3380CC4-5D6E-409C-BE32-E72D297353CC}">
              <c16:uniqueId val="{00000001-486B-4A78-AD7C-36097D773F0C}"/>
            </c:ext>
          </c:extLst>
        </c:ser>
        <c:dLbls>
          <c:showLegendKey val="0"/>
          <c:showVal val="0"/>
          <c:showCatName val="0"/>
          <c:showSerName val="0"/>
          <c:showPercent val="0"/>
          <c:showBubbleSize val="0"/>
        </c:dLbls>
        <c:gapWidth val="219"/>
        <c:overlap val="-27"/>
        <c:axId val="566116440"/>
        <c:axId val="566112176"/>
      </c:barChart>
      <c:dateAx>
        <c:axId val="56611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12176"/>
        <c:crosses val="autoZero"/>
        <c:auto val="1"/>
        <c:lblOffset val="100"/>
        <c:baseTimeUnit val="days"/>
      </c:dateAx>
      <c:valAx>
        <c:axId val="56611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1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173648</c:v>
                </c:pt>
                <c:pt idx="1">
                  <c:v>181526</c:v>
                </c:pt>
                <c:pt idx="2">
                  <c:v>180242</c:v>
                </c:pt>
                <c:pt idx="3">
                  <c:v>165930</c:v>
                </c:pt>
                <c:pt idx="4">
                  <c:v>167908</c:v>
                </c:pt>
                <c:pt idx="5">
                  <c:v>162979</c:v>
                </c:pt>
                <c:pt idx="6">
                  <c:v>108661</c:v>
                </c:pt>
                <c:pt idx="7">
                  <c:v>232601</c:v>
                </c:pt>
                <c:pt idx="8">
                  <c:v>268600</c:v>
                </c:pt>
                <c:pt idx="9">
                  <c:v>276818</c:v>
                </c:pt>
                <c:pt idx="10">
                  <c:v>235752</c:v>
                </c:pt>
                <c:pt idx="11">
                  <c:v>221126</c:v>
                </c:pt>
                <c:pt idx="12">
                  <c:v>430994</c:v>
                </c:pt>
                <c:pt idx="13">
                  <c:v>268625</c:v>
                </c:pt>
                <c:pt idx="14">
                  <c:v>260517</c:v>
                </c:pt>
                <c:pt idx="15">
                  <c:v>268676</c:v>
                </c:pt>
                <c:pt idx="16">
                  <c:v>259207</c:v>
                </c:pt>
                <c:pt idx="17">
                  <c:v>204963</c:v>
                </c:pt>
                <c:pt idx="18">
                  <c:v>167442</c:v>
                </c:pt>
                <c:pt idx="19">
                  <c:v>327297</c:v>
                </c:pt>
                <c:pt idx="20">
                  <c:v>323956</c:v>
                </c:pt>
                <c:pt idx="21">
                  <c:v>76079</c:v>
                </c:pt>
                <c:pt idx="22">
                  <c:v>1716</c:v>
                </c:pt>
                <c:pt idx="23">
                  <c:v>2494</c:v>
                </c:pt>
                <c:pt idx="24">
                  <c:v>1280</c:v>
                </c:pt>
                <c:pt idx="25">
                  <c:v>1440</c:v>
                </c:pt>
                <c:pt idx="26">
                  <c:v>2379</c:v>
                </c:pt>
                <c:pt idx="27">
                  <c:v>103380</c:v>
                </c:pt>
                <c:pt idx="28">
                  <c:v>186477</c:v>
                </c:pt>
                <c:pt idx="29">
                  <c:v>161539</c:v>
                </c:pt>
                <c:pt idx="30">
                  <c:v>27608</c:v>
                </c:pt>
                <c:pt idx="31">
                  <c:v>86810</c:v>
                </c:pt>
                <c:pt idx="32">
                  <c:v>132418</c:v>
                </c:pt>
                <c:pt idx="33">
                  <c:v>118791</c:v>
                </c:pt>
                <c:pt idx="34">
                  <c:v>101224</c:v>
                </c:pt>
                <c:pt idx="35">
                  <c:v>115460</c:v>
                </c:pt>
                <c:pt idx="36">
                  <c:v>113482</c:v>
                </c:pt>
                <c:pt idx="37">
                  <c:v>67513</c:v>
                </c:pt>
                <c:pt idx="38">
                  <c:v>59646</c:v>
                </c:pt>
                <c:pt idx="39">
                  <c:v>114474</c:v>
                </c:pt>
                <c:pt idx="40">
                  <c:v>49698</c:v>
                </c:pt>
                <c:pt idx="41">
                  <c:v>61485</c:v>
                </c:pt>
                <c:pt idx="42">
                  <c:v>60860</c:v>
                </c:pt>
                <c:pt idx="43">
                  <c:v>592169</c:v>
                </c:pt>
                <c:pt idx="44">
                  <c:v>167947</c:v>
                </c:pt>
                <c:pt idx="45">
                  <c:v>129148</c:v>
                </c:pt>
                <c:pt idx="46">
                  <c:v>94826</c:v>
                </c:pt>
                <c:pt idx="47">
                  <c:v>166850</c:v>
                </c:pt>
                <c:pt idx="48">
                  <c:v>290532</c:v>
                </c:pt>
                <c:pt idx="49">
                  <c:v>121179</c:v>
                </c:pt>
                <c:pt idx="50">
                  <c:v>190421</c:v>
                </c:pt>
                <c:pt idx="51">
                  <c:v>211239</c:v>
                </c:pt>
                <c:pt idx="52">
                  <c:v>451863</c:v>
                </c:pt>
                <c:pt idx="53">
                  <c:v>405066</c:v>
                </c:pt>
                <c:pt idx="54">
                  <c:v>55337</c:v>
                </c:pt>
                <c:pt idx="55">
                  <c:v>99201</c:v>
                </c:pt>
                <c:pt idx="56">
                  <c:v>57092</c:v>
                </c:pt>
                <c:pt idx="57">
                  <c:v>9700</c:v>
                </c:pt>
                <c:pt idx="58">
                  <c:v>9899</c:v>
                </c:pt>
                <c:pt idx="59">
                  <c:v>67358</c:v>
                </c:pt>
                <c:pt idx="60">
                  <c:v>106443</c:v>
                </c:pt>
                <c:pt idx="61">
                  <c:v>101032</c:v>
                </c:pt>
                <c:pt idx="62">
                  <c:v>11856</c:v>
                </c:pt>
                <c:pt idx="63">
                  <c:v>177142</c:v>
                </c:pt>
                <c:pt idx="64">
                  <c:v>15530</c:v>
                </c:pt>
                <c:pt idx="65">
                  <c:v>23289</c:v>
                </c:pt>
                <c:pt idx="66">
                  <c:v>8050</c:v>
                </c:pt>
                <c:pt idx="67">
                  <c:v>6142</c:v>
                </c:pt>
                <c:pt idx="68">
                  <c:v>4694</c:v>
                </c:pt>
                <c:pt idx="69">
                  <c:v>5211</c:v>
                </c:pt>
                <c:pt idx="70">
                  <c:v>3696</c:v>
                </c:pt>
                <c:pt idx="71">
                  <c:v>5590</c:v>
                </c:pt>
                <c:pt idx="72">
                  <c:v>5961</c:v>
                </c:pt>
                <c:pt idx="73">
                  <c:v>6674</c:v>
                </c:pt>
                <c:pt idx="74">
                  <c:v>12883</c:v>
                </c:pt>
                <c:pt idx="75">
                  <c:v>5140</c:v>
                </c:pt>
                <c:pt idx="76">
                  <c:v>5291</c:v>
                </c:pt>
                <c:pt idx="77">
                  <c:v>4744</c:v>
                </c:pt>
                <c:pt idx="78">
                  <c:v>4443</c:v>
                </c:pt>
                <c:pt idx="79">
                  <c:v>7786</c:v>
                </c:pt>
                <c:pt idx="80">
                  <c:v>9816</c:v>
                </c:pt>
                <c:pt idx="81">
                  <c:v>8121</c:v>
                </c:pt>
                <c:pt idx="82">
                  <c:v>7785</c:v>
                </c:pt>
                <c:pt idx="83">
                  <c:v>12862</c:v>
                </c:pt>
                <c:pt idx="84">
                  <c:v>18486</c:v>
                </c:pt>
                <c:pt idx="85">
                  <c:v>21991</c:v>
                </c:pt>
                <c:pt idx="86">
                  <c:v>23123</c:v>
                </c:pt>
                <c:pt idx="87">
                  <c:v>21772</c:v>
                </c:pt>
                <c:pt idx="88">
                  <c:v>22603</c:v>
                </c:pt>
                <c:pt idx="89">
                  <c:v>24019</c:v>
                </c:pt>
                <c:pt idx="90">
                  <c:v>23040</c:v>
                </c:pt>
                <c:pt idx="91">
                  <c:v>24283</c:v>
                </c:pt>
                <c:pt idx="92">
                  <c:v>30541</c:v>
                </c:pt>
                <c:pt idx="93">
                  <c:v>34144</c:v>
                </c:pt>
                <c:pt idx="94">
                  <c:v>26399</c:v>
                </c:pt>
                <c:pt idx="95">
                  <c:v>18561</c:v>
                </c:pt>
                <c:pt idx="96">
                  <c:v>24786</c:v>
                </c:pt>
                <c:pt idx="97">
                  <c:v>2549</c:v>
                </c:pt>
                <c:pt idx="98">
                  <c:v>2494</c:v>
                </c:pt>
                <c:pt idx="99">
                  <c:v>2531</c:v>
                </c:pt>
                <c:pt idx="100">
                  <c:v>2566</c:v>
                </c:pt>
                <c:pt idx="101">
                  <c:v>3264</c:v>
                </c:pt>
                <c:pt idx="102">
                  <c:v>2601</c:v>
                </c:pt>
                <c:pt idx="103">
                  <c:v>2768</c:v>
                </c:pt>
                <c:pt idx="104">
                  <c:v>3108</c:v>
                </c:pt>
                <c:pt idx="105">
                  <c:v>2009</c:v>
                </c:pt>
                <c:pt idx="106">
                  <c:v>1938</c:v>
                </c:pt>
                <c:pt idx="107">
                  <c:v>1925</c:v>
                </c:pt>
                <c:pt idx="108">
                  <c:v>1460</c:v>
                </c:pt>
                <c:pt idx="109">
                  <c:v>1466</c:v>
                </c:pt>
                <c:pt idx="110">
                  <c:v>1260</c:v>
                </c:pt>
                <c:pt idx="111">
                  <c:v>3324</c:v>
                </c:pt>
                <c:pt idx="112">
                  <c:v>1571</c:v>
                </c:pt>
                <c:pt idx="113">
                  <c:v>1438</c:v>
                </c:pt>
                <c:pt idx="114">
                  <c:v>1428</c:v>
                </c:pt>
                <c:pt idx="115">
                  <c:v>1390</c:v>
                </c:pt>
                <c:pt idx="116">
                  <c:v>1124</c:v>
                </c:pt>
                <c:pt idx="117">
                  <c:v>1145</c:v>
                </c:pt>
                <c:pt idx="118">
                  <c:v>1058</c:v>
                </c:pt>
                <c:pt idx="119">
                  <c:v>966</c:v>
                </c:pt>
                <c:pt idx="120">
                  <c:v>921</c:v>
                </c:pt>
                <c:pt idx="121">
                  <c:v>1168</c:v>
                </c:pt>
                <c:pt idx="122">
                  <c:v>1117</c:v>
                </c:pt>
                <c:pt idx="123">
                  <c:v>1178</c:v>
                </c:pt>
                <c:pt idx="124">
                  <c:v>12782</c:v>
                </c:pt>
                <c:pt idx="125">
                  <c:v>2696</c:v>
                </c:pt>
                <c:pt idx="126">
                  <c:v>1223</c:v>
                </c:pt>
                <c:pt idx="127">
                  <c:v>1184</c:v>
                </c:pt>
                <c:pt idx="128">
                  <c:v>1742</c:v>
                </c:pt>
                <c:pt idx="129">
                  <c:v>2255</c:v>
                </c:pt>
                <c:pt idx="130">
                  <c:v>2518</c:v>
                </c:pt>
                <c:pt idx="131">
                  <c:v>2559</c:v>
                </c:pt>
                <c:pt idx="132">
                  <c:v>1872</c:v>
                </c:pt>
                <c:pt idx="133">
                  <c:v>1634</c:v>
                </c:pt>
                <c:pt idx="134">
                  <c:v>1573</c:v>
                </c:pt>
                <c:pt idx="135">
                  <c:v>1772</c:v>
                </c:pt>
                <c:pt idx="136">
                  <c:v>1497</c:v>
                </c:pt>
                <c:pt idx="137">
                  <c:v>1345</c:v>
                </c:pt>
                <c:pt idx="138">
                  <c:v>1138</c:v>
                </c:pt>
                <c:pt idx="139">
                  <c:v>1152</c:v>
                </c:pt>
                <c:pt idx="140">
                  <c:v>1034</c:v>
                </c:pt>
                <c:pt idx="141">
                  <c:v>967</c:v>
                </c:pt>
                <c:pt idx="142">
                  <c:v>822</c:v>
                </c:pt>
                <c:pt idx="143">
                  <c:v>634</c:v>
                </c:pt>
                <c:pt idx="144">
                  <c:v>632</c:v>
                </c:pt>
                <c:pt idx="145">
                  <c:v>2427</c:v>
                </c:pt>
                <c:pt idx="146">
                  <c:v>1069</c:v>
                </c:pt>
                <c:pt idx="147">
                  <c:v>1034</c:v>
                </c:pt>
                <c:pt idx="148">
                  <c:v>940</c:v>
                </c:pt>
                <c:pt idx="149">
                  <c:v>1702</c:v>
                </c:pt>
                <c:pt idx="150">
                  <c:v>1749</c:v>
                </c:pt>
                <c:pt idx="151">
                  <c:v>789</c:v>
                </c:pt>
                <c:pt idx="152">
                  <c:v>706</c:v>
                </c:pt>
                <c:pt idx="153">
                  <c:v>601</c:v>
                </c:pt>
                <c:pt idx="154">
                  <c:v>464</c:v>
                </c:pt>
                <c:pt idx="155">
                  <c:v>2288</c:v>
                </c:pt>
                <c:pt idx="156">
                  <c:v>772</c:v>
                </c:pt>
                <c:pt idx="157">
                  <c:v>654</c:v>
                </c:pt>
                <c:pt idx="158">
                  <c:v>1152</c:v>
                </c:pt>
                <c:pt idx="159">
                  <c:v>733</c:v>
                </c:pt>
                <c:pt idx="160">
                  <c:v>681</c:v>
                </c:pt>
                <c:pt idx="161">
                  <c:v>1207</c:v>
                </c:pt>
                <c:pt idx="162">
                  <c:v>857</c:v>
                </c:pt>
                <c:pt idx="163">
                  <c:v>1799</c:v>
                </c:pt>
                <c:pt idx="164">
                  <c:v>1440</c:v>
                </c:pt>
                <c:pt idx="165">
                  <c:v>3397</c:v>
                </c:pt>
                <c:pt idx="166">
                  <c:v>1840</c:v>
                </c:pt>
                <c:pt idx="167">
                  <c:v>1221</c:v>
                </c:pt>
                <c:pt idx="168">
                  <c:v>1353</c:v>
                </c:pt>
                <c:pt idx="169">
                  <c:v>841</c:v>
                </c:pt>
                <c:pt idx="170">
                  <c:v>983</c:v>
                </c:pt>
                <c:pt idx="171">
                  <c:v>721</c:v>
                </c:pt>
                <c:pt idx="172">
                  <c:v>569</c:v>
                </c:pt>
                <c:pt idx="173">
                  <c:v>555</c:v>
                </c:pt>
                <c:pt idx="174">
                  <c:v>1639</c:v>
                </c:pt>
                <c:pt idx="175">
                  <c:v>769</c:v>
                </c:pt>
                <c:pt idx="176">
                  <c:v>537</c:v>
                </c:pt>
                <c:pt idx="177">
                  <c:v>499</c:v>
                </c:pt>
                <c:pt idx="178">
                  <c:v>419</c:v>
                </c:pt>
                <c:pt idx="179">
                  <c:v>398</c:v>
                </c:pt>
                <c:pt idx="180">
                  <c:v>409</c:v>
                </c:pt>
                <c:pt idx="181">
                  <c:v>471</c:v>
                </c:pt>
                <c:pt idx="182">
                  <c:v>446</c:v>
                </c:pt>
                <c:pt idx="183">
                  <c:v>559</c:v>
                </c:pt>
                <c:pt idx="184">
                  <c:v>813</c:v>
                </c:pt>
                <c:pt idx="185">
                  <c:v>1910</c:v>
                </c:pt>
                <c:pt idx="186">
                  <c:v>740</c:v>
                </c:pt>
                <c:pt idx="187">
                  <c:v>1307</c:v>
                </c:pt>
                <c:pt idx="188">
                  <c:v>552</c:v>
                </c:pt>
                <c:pt idx="189">
                  <c:v>373</c:v>
                </c:pt>
                <c:pt idx="190">
                  <c:v>402</c:v>
                </c:pt>
                <c:pt idx="191">
                  <c:v>391</c:v>
                </c:pt>
                <c:pt idx="192">
                  <c:v>356</c:v>
                </c:pt>
                <c:pt idx="193">
                  <c:v>509</c:v>
                </c:pt>
                <c:pt idx="194">
                  <c:v>567</c:v>
                </c:pt>
                <c:pt idx="195">
                  <c:v>1330</c:v>
                </c:pt>
                <c:pt idx="196">
                  <c:v>619</c:v>
                </c:pt>
                <c:pt idx="197">
                  <c:v>863</c:v>
                </c:pt>
                <c:pt idx="198">
                  <c:v>1930</c:v>
                </c:pt>
                <c:pt idx="199">
                  <c:v>2719</c:v>
                </c:pt>
                <c:pt idx="200">
                  <c:v>1185</c:v>
                </c:pt>
                <c:pt idx="201">
                  <c:v>603</c:v>
                </c:pt>
                <c:pt idx="202">
                  <c:v>465</c:v>
                </c:pt>
                <c:pt idx="203">
                  <c:v>898</c:v>
                </c:pt>
                <c:pt idx="204">
                  <c:v>420</c:v>
                </c:pt>
                <c:pt idx="205">
                  <c:v>632</c:v>
                </c:pt>
                <c:pt idx="206">
                  <c:v>539</c:v>
                </c:pt>
                <c:pt idx="207">
                  <c:v>1005</c:v>
                </c:pt>
                <c:pt idx="208">
                  <c:v>746</c:v>
                </c:pt>
                <c:pt idx="209">
                  <c:v>361</c:v>
                </c:pt>
                <c:pt idx="210">
                  <c:v>299</c:v>
                </c:pt>
                <c:pt idx="211">
                  <c:v>271</c:v>
                </c:pt>
                <c:pt idx="212">
                  <c:v>273</c:v>
                </c:pt>
                <c:pt idx="213">
                  <c:v>261</c:v>
                </c:pt>
                <c:pt idx="214">
                  <c:v>559</c:v>
                </c:pt>
                <c:pt idx="215">
                  <c:v>417</c:v>
                </c:pt>
                <c:pt idx="216">
                  <c:v>362</c:v>
                </c:pt>
                <c:pt idx="217">
                  <c:v>1458</c:v>
                </c:pt>
                <c:pt idx="218">
                  <c:v>730</c:v>
                </c:pt>
                <c:pt idx="219">
                  <c:v>446</c:v>
                </c:pt>
                <c:pt idx="220">
                  <c:v>457</c:v>
                </c:pt>
                <c:pt idx="221">
                  <c:v>404</c:v>
                </c:pt>
                <c:pt idx="222">
                  <c:v>473</c:v>
                </c:pt>
                <c:pt idx="223">
                  <c:v>408</c:v>
                </c:pt>
                <c:pt idx="224">
                  <c:v>931</c:v>
                </c:pt>
                <c:pt idx="225">
                  <c:v>433</c:v>
                </c:pt>
                <c:pt idx="226">
                  <c:v>409</c:v>
                </c:pt>
                <c:pt idx="227">
                  <c:v>368</c:v>
                </c:pt>
                <c:pt idx="228">
                  <c:v>361</c:v>
                </c:pt>
                <c:pt idx="229">
                  <c:v>420</c:v>
                </c:pt>
                <c:pt idx="230">
                  <c:v>349</c:v>
                </c:pt>
                <c:pt idx="231">
                  <c:v>409</c:v>
                </c:pt>
                <c:pt idx="232">
                  <c:v>373</c:v>
                </c:pt>
                <c:pt idx="233">
                  <c:v>336</c:v>
                </c:pt>
                <c:pt idx="234">
                  <c:v>283</c:v>
                </c:pt>
                <c:pt idx="235">
                  <c:v>1400</c:v>
                </c:pt>
                <c:pt idx="236">
                  <c:v>506</c:v>
                </c:pt>
                <c:pt idx="237">
                  <c:v>303</c:v>
                </c:pt>
                <c:pt idx="238">
                  <c:v>281</c:v>
                </c:pt>
                <c:pt idx="239">
                  <c:v>291</c:v>
                </c:pt>
                <c:pt idx="240">
                  <c:v>314</c:v>
                </c:pt>
                <c:pt idx="241">
                  <c:v>841</c:v>
                </c:pt>
                <c:pt idx="242">
                  <c:v>363</c:v>
                </c:pt>
                <c:pt idx="243">
                  <c:v>460</c:v>
                </c:pt>
                <c:pt idx="244">
                  <c:v>335</c:v>
                </c:pt>
                <c:pt idx="245">
                  <c:v>336</c:v>
                </c:pt>
                <c:pt idx="246">
                  <c:v>313</c:v>
                </c:pt>
                <c:pt idx="247">
                  <c:v>386</c:v>
                </c:pt>
                <c:pt idx="248">
                  <c:v>319</c:v>
                </c:pt>
                <c:pt idx="249">
                  <c:v>25111</c:v>
                </c:pt>
                <c:pt idx="250">
                  <c:v>12817</c:v>
                </c:pt>
                <c:pt idx="251">
                  <c:v>6138</c:v>
                </c:pt>
                <c:pt idx="252">
                  <c:v>2421</c:v>
                </c:pt>
                <c:pt idx="253">
                  <c:v>1454</c:v>
                </c:pt>
                <c:pt idx="254">
                  <c:v>1742</c:v>
                </c:pt>
                <c:pt idx="255">
                  <c:v>1271</c:v>
                </c:pt>
                <c:pt idx="256">
                  <c:v>350</c:v>
                </c:pt>
                <c:pt idx="257">
                  <c:v>287</c:v>
                </c:pt>
                <c:pt idx="258">
                  <c:v>2170</c:v>
                </c:pt>
                <c:pt idx="259">
                  <c:v>612</c:v>
                </c:pt>
                <c:pt idx="260">
                  <c:v>340</c:v>
                </c:pt>
                <c:pt idx="261">
                  <c:v>322</c:v>
                </c:pt>
                <c:pt idx="262">
                  <c:v>336</c:v>
                </c:pt>
                <c:pt idx="263">
                  <c:v>396</c:v>
                </c:pt>
                <c:pt idx="264">
                  <c:v>378</c:v>
                </c:pt>
                <c:pt idx="265">
                  <c:v>315</c:v>
                </c:pt>
                <c:pt idx="266">
                  <c:v>2350</c:v>
                </c:pt>
                <c:pt idx="267">
                  <c:v>744</c:v>
                </c:pt>
                <c:pt idx="268">
                  <c:v>573</c:v>
                </c:pt>
                <c:pt idx="269">
                  <c:v>465</c:v>
                </c:pt>
                <c:pt idx="270">
                  <c:v>361</c:v>
                </c:pt>
                <c:pt idx="271">
                  <c:v>408</c:v>
                </c:pt>
                <c:pt idx="272">
                  <c:v>400</c:v>
                </c:pt>
                <c:pt idx="273">
                  <c:v>314</c:v>
                </c:pt>
                <c:pt idx="274">
                  <c:v>280</c:v>
                </c:pt>
              </c:numCache>
            </c:numRef>
          </c:val>
          <c:smooth val="0"/>
          <c:extLst>
            <c:ext xmlns:c16="http://schemas.microsoft.com/office/drawing/2014/chart" uri="{C3380CC4-5D6E-409C-BE32-E72D297353CC}">
              <c16:uniqueId val="{00000000-131F-4D83-8372-E0693F31BD38}"/>
            </c:ext>
          </c:extLst>
        </c:ser>
        <c:dLbls>
          <c:showLegendKey val="0"/>
          <c:showVal val="0"/>
          <c:showCatName val="0"/>
          <c:showSerName val="0"/>
          <c:showPercent val="0"/>
          <c:showBubbleSize val="0"/>
        </c:dLbls>
        <c:smooth val="0"/>
        <c:axId val="566120376"/>
        <c:axId val="566115784"/>
      </c:lineChart>
      <c:dateAx>
        <c:axId val="56612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15784"/>
        <c:crosses val="autoZero"/>
        <c:auto val="1"/>
        <c:lblOffset val="100"/>
        <c:baseTimeUnit val="days"/>
      </c:dateAx>
      <c:valAx>
        <c:axId val="56611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12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188182</c:v>
                </c:pt>
                <c:pt idx="1">
                  <c:v>195204</c:v>
                </c:pt>
                <c:pt idx="2">
                  <c:v>199936</c:v>
                </c:pt>
                <c:pt idx="3">
                  <c:v>171872</c:v>
                </c:pt>
                <c:pt idx="4">
                  <c:v>182189</c:v>
                </c:pt>
                <c:pt idx="5">
                  <c:v>168125</c:v>
                </c:pt>
                <c:pt idx="6">
                  <c:v>118065</c:v>
                </c:pt>
                <c:pt idx="7">
                  <c:v>271458</c:v>
                </c:pt>
                <c:pt idx="8">
                  <c:v>323283</c:v>
                </c:pt>
                <c:pt idx="9">
                  <c:v>317495</c:v>
                </c:pt>
                <c:pt idx="10">
                  <c:v>263532</c:v>
                </c:pt>
                <c:pt idx="11">
                  <c:v>248265</c:v>
                </c:pt>
                <c:pt idx="12">
                  <c:v>499299</c:v>
                </c:pt>
                <c:pt idx="13">
                  <c:v>300712</c:v>
                </c:pt>
                <c:pt idx="14">
                  <c:v>300376</c:v>
                </c:pt>
                <c:pt idx="15">
                  <c:v>306332</c:v>
                </c:pt>
                <c:pt idx="16">
                  <c:v>299159</c:v>
                </c:pt>
                <c:pt idx="17">
                  <c:v>232441</c:v>
                </c:pt>
                <c:pt idx="18">
                  <c:v>214417</c:v>
                </c:pt>
                <c:pt idx="19">
                  <c:v>475910</c:v>
                </c:pt>
                <c:pt idx="20">
                  <c:v>460344</c:v>
                </c:pt>
                <c:pt idx="21">
                  <c:v>93583</c:v>
                </c:pt>
                <c:pt idx="22">
                  <c:v>2336</c:v>
                </c:pt>
                <c:pt idx="23">
                  <c:v>5741</c:v>
                </c:pt>
                <c:pt idx="24">
                  <c:v>1858</c:v>
                </c:pt>
                <c:pt idx="25">
                  <c:v>2191</c:v>
                </c:pt>
                <c:pt idx="26">
                  <c:v>3414</c:v>
                </c:pt>
                <c:pt idx="27">
                  <c:v>143173</c:v>
                </c:pt>
                <c:pt idx="28">
                  <c:v>230483</c:v>
                </c:pt>
                <c:pt idx="29">
                  <c:v>204332</c:v>
                </c:pt>
                <c:pt idx="30">
                  <c:v>29504</c:v>
                </c:pt>
                <c:pt idx="31">
                  <c:v>123440</c:v>
                </c:pt>
                <c:pt idx="32">
                  <c:v>207429</c:v>
                </c:pt>
                <c:pt idx="33">
                  <c:v>177037</c:v>
                </c:pt>
                <c:pt idx="34">
                  <c:v>146405</c:v>
                </c:pt>
                <c:pt idx="35">
                  <c:v>173108</c:v>
                </c:pt>
                <c:pt idx="36">
                  <c:v>171187</c:v>
                </c:pt>
                <c:pt idx="37">
                  <c:v>95985</c:v>
                </c:pt>
                <c:pt idx="38">
                  <c:v>85936</c:v>
                </c:pt>
                <c:pt idx="39">
                  <c:v>143397</c:v>
                </c:pt>
                <c:pt idx="40">
                  <c:v>64062</c:v>
                </c:pt>
                <c:pt idx="41">
                  <c:v>80018</c:v>
                </c:pt>
                <c:pt idx="42">
                  <c:v>83658</c:v>
                </c:pt>
                <c:pt idx="43">
                  <c:v>632808</c:v>
                </c:pt>
                <c:pt idx="44">
                  <c:v>212211</c:v>
                </c:pt>
                <c:pt idx="45">
                  <c:v>179974</c:v>
                </c:pt>
                <c:pt idx="46">
                  <c:v>150863</c:v>
                </c:pt>
                <c:pt idx="47">
                  <c:v>241030</c:v>
                </c:pt>
                <c:pt idx="48">
                  <c:v>377924</c:v>
                </c:pt>
                <c:pt idx="49">
                  <c:v>179971</c:v>
                </c:pt>
                <c:pt idx="50">
                  <c:v>273231</c:v>
                </c:pt>
                <c:pt idx="51">
                  <c:v>376440</c:v>
                </c:pt>
                <c:pt idx="52">
                  <c:v>532284</c:v>
                </c:pt>
                <c:pt idx="53">
                  <c:v>430543</c:v>
                </c:pt>
                <c:pt idx="54">
                  <c:v>59760</c:v>
                </c:pt>
                <c:pt idx="55">
                  <c:v>100442</c:v>
                </c:pt>
                <c:pt idx="56">
                  <c:v>58666</c:v>
                </c:pt>
                <c:pt idx="57">
                  <c:v>10973</c:v>
                </c:pt>
                <c:pt idx="58">
                  <c:v>10771</c:v>
                </c:pt>
                <c:pt idx="59">
                  <c:v>68597</c:v>
                </c:pt>
                <c:pt idx="60">
                  <c:v>112698</c:v>
                </c:pt>
                <c:pt idx="61">
                  <c:v>101032</c:v>
                </c:pt>
                <c:pt idx="62">
                  <c:v>12845</c:v>
                </c:pt>
                <c:pt idx="63">
                  <c:v>177142</c:v>
                </c:pt>
                <c:pt idx="64">
                  <c:v>17444</c:v>
                </c:pt>
                <c:pt idx="65">
                  <c:v>29031</c:v>
                </c:pt>
                <c:pt idx="66">
                  <c:v>9001</c:v>
                </c:pt>
                <c:pt idx="67">
                  <c:v>6749</c:v>
                </c:pt>
                <c:pt idx="68">
                  <c:v>5184</c:v>
                </c:pt>
                <c:pt idx="69">
                  <c:v>5643</c:v>
                </c:pt>
                <c:pt idx="70">
                  <c:v>4157</c:v>
                </c:pt>
                <c:pt idx="71">
                  <c:v>5910</c:v>
                </c:pt>
                <c:pt idx="72">
                  <c:v>6405</c:v>
                </c:pt>
                <c:pt idx="73">
                  <c:v>7357</c:v>
                </c:pt>
                <c:pt idx="74">
                  <c:v>13514</c:v>
                </c:pt>
                <c:pt idx="75">
                  <c:v>5631</c:v>
                </c:pt>
                <c:pt idx="76">
                  <c:v>5728</c:v>
                </c:pt>
                <c:pt idx="77">
                  <c:v>5306</c:v>
                </c:pt>
                <c:pt idx="78">
                  <c:v>4772</c:v>
                </c:pt>
                <c:pt idx="79">
                  <c:v>8366</c:v>
                </c:pt>
                <c:pt idx="80">
                  <c:v>10363</c:v>
                </c:pt>
                <c:pt idx="81">
                  <c:v>8912</c:v>
                </c:pt>
                <c:pt idx="82">
                  <c:v>8462</c:v>
                </c:pt>
                <c:pt idx="83">
                  <c:v>14280</c:v>
                </c:pt>
                <c:pt idx="84">
                  <c:v>20855</c:v>
                </c:pt>
                <c:pt idx="85">
                  <c:v>24599</c:v>
                </c:pt>
                <c:pt idx="86">
                  <c:v>26416</c:v>
                </c:pt>
                <c:pt idx="87">
                  <c:v>23576</c:v>
                </c:pt>
                <c:pt idx="88">
                  <c:v>24626</c:v>
                </c:pt>
                <c:pt idx="89">
                  <c:v>27063</c:v>
                </c:pt>
                <c:pt idx="90">
                  <c:v>25611</c:v>
                </c:pt>
                <c:pt idx="91">
                  <c:v>26819</c:v>
                </c:pt>
                <c:pt idx="92">
                  <c:v>33145</c:v>
                </c:pt>
                <c:pt idx="93">
                  <c:v>37905</c:v>
                </c:pt>
                <c:pt idx="94">
                  <c:v>28940</c:v>
                </c:pt>
                <c:pt idx="95">
                  <c:v>20433</c:v>
                </c:pt>
                <c:pt idx="96">
                  <c:v>28756</c:v>
                </c:pt>
                <c:pt idx="97">
                  <c:v>3012</c:v>
                </c:pt>
                <c:pt idx="98">
                  <c:v>3087</c:v>
                </c:pt>
                <c:pt idx="99">
                  <c:v>2795</c:v>
                </c:pt>
                <c:pt idx="100">
                  <c:v>2744</c:v>
                </c:pt>
                <c:pt idx="101">
                  <c:v>3531</c:v>
                </c:pt>
                <c:pt idx="102">
                  <c:v>2986</c:v>
                </c:pt>
                <c:pt idx="103">
                  <c:v>3045</c:v>
                </c:pt>
                <c:pt idx="104">
                  <c:v>3335</c:v>
                </c:pt>
                <c:pt idx="105">
                  <c:v>2283</c:v>
                </c:pt>
                <c:pt idx="106">
                  <c:v>2212</c:v>
                </c:pt>
                <c:pt idx="107">
                  <c:v>2263</c:v>
                </c:pt>
                <c:pt idx="108">
                  <c:v>1690</c:v>
                </c:pt>
                <c:pt idx="109">
                  <c:v>1690</c:v>
                </c:pt>
                <c:pt idx="110">
                  <c:v>1557</c:v>
                </c:pt>
                <c:pt idx="111">
                  <c:v>4423</c:v>
                </c:pt>
                <c:pt idx="112">
                  <c:v>1848</c:v>
                </c:pt>
                <c:pt idx="113">
                  <c:v>1689</c:v>
                </c:pt>
                <c:pt idx="114">
                  <c:v>1696</c:v>
                </c:pt>
                <c:pt idx="115">
                  <c:v>1805</c:v>
                </c:pt>
                <c:pt idx="116">
                  <c:v>1329</c:v>
                </c:pt>
                <c:pt idx="117">
                  <c:v>1296</c:v>
                </c:pt>
                <c:pt idx="118">
                  <c:v>1257</c:v>
                </c:pt>
                <c:pt idx="119">
                  <c:v>1213</c:v>
                </c:pt>
                <c:pt idx="120">
                  <c:v>1202</c:v>
                </c:pt>
                <c:pt idx="121">
                  <c:v>1312</c:v>
                </c:pt>
                <c:pt idx="122">
                  <c:v>1265</c:v>
                </c:pt>
                <c:pt idx="123">
                  <c:v>1448</c:v>
                </c:pt>
                <c:pt idx="124">
                  <c:v>13727</c:v>
                </c:pt>
                <c:pt idx="125">
                  <c:v>3092</c:v>
                </c:pt>
                <c:pt idx="126">
                  <c:v>1456</c:v>
                </c:pt>
                <c:pt idx="127">
                  <c:v>1383</c:v>
                </c:pt>
                <c:pt idx="128">
                  <c:v>1982</c:v>
                </c:pt>
                <c:pt idx="129">
                  <c:v>2480</c:v>
                </c:pt>
                <c:pt idx="130">
                  <c:v>2929</c:v>
                </c:pt>
                <c:pt idx="131">
                  <c:v>3092</c:v>
                </c:pt>
                <c:pt idx="132">
                  <c:v>1968</c:v>
                </c:pt>
                <c:pt idx="133">
                  <c:v>1798</c:v>
                </c:pt>
                <c:pt idx="134">
                  <c:v>1746</c:v>
                </c:pt>
                <c:pt idx="135">
                  <c:v>2024</c:v>
                </c:pt>
                <c:pt idx="136">
                  <c:v>1771</c:v>
                </c:pt>
                <c:pt idx="137">
                  <c:v>1516</c:v>
                </c:pt>
                <c:pt idx="138">
                  <c:v>1389</c:v>
                </c:pt>
                <c:pt idx="139">
                  <c:v>1330</c:v>
                </c:pt>
                <c:pt idx="140">
                  <c:v>1164</c:v>
                </c:pt>
                <c:pt idx="141">
                  <c:v>1162</c:v>
                </c:pt>
                <c:pt idx="142">
                  <c:v>905</c:v>
                </c:pt>
                <c:pt idx="143">
                  <c:v>698</c:v>
                </c:pt>
                <c:pt idx="144">
                  <c:v>731</c:v>
                </c:pt>
                <c:pt idx="145">
                  <c:v>3166</c:v>
                </c:pt>
                <c:pt idx="146">
                  <c:v>1292</c:v>
                </c:pt>
                <c:pt idx="147">
                  <c:v>1215</c:v>
                </c:pt>
                <c:pt idx="148">
                  <c:v>1027</c:v>
                </c:pt>
                <c:pt idx="149">
                  <c:v>2047</c:v>
                </c:pt>
                <c:pt idx="150">
                  <c:v>2014</c:v>
                </c:pt>
                <c:pt idx="151">
                  <c:v>947</c:v>
                </c:pt>
                <c:pt idx="152">
                  <c:v>820</c:v>
                </c:pt>
                <c:pt idx="153">
                  <c:v>673</c:v>
                </c:pt>
                <c:pt idx="154">
                  <c:v>563</c:v>
                </c:pt>
                <c:pt idx="155">
                  <c:v>2521</c:v>
                </c:pt>
                <c:pt idx="156">
                  <c:v>946</c:v>
                </c:pt>
                <c:pt idx="157">
                  <c:v>767</c:v>
                </c:pt>
                <c:pt idx="158">
                  <c:v>1253</c:v>
                </c:pt>
                <c:pt idx="159">
                  <c:v>853</c:v>
                </c:pt>
                <c:pt idx="160">
                  <c:v>912</c:v>
                </c:pt>
                <c:pt idx="161">
                  <c:v>2621</c:v>
                </c:pt>
                <c:pt idx="162">
                  <c:v>1123</c:v>
                </c:pt>
                <c:pt idx="163">
                  <c:v>2010</c:v>
                </c:pt>
                <c:pt idx="164">
                  <c:v>1740</c:v>
                </c:pt>
                <c:pt idx="165">
                  <c:v>3661</c:v>
                </c:pt>
                <c:pt idx="166">
                  <c:v>2214</c:v>
                </c:pt>
                <c:pt idx="167">
                  <c:v>1304</c:v>
                </c:pt>
                <c:pt idx="168">
                  <c:v>1442</c:v>
                </c:pt>
                <c:pt idx="169">
                  <c:v>968</c:v>
                </c:pt>
                <c:pt idx="170">
                  <c:v>1029</c:v>
                </c:pt>
                <c:pt idx="171">
                  <c:v>831</c:v>
                </c:pt>
                <c:pt idx="172">
                  <c:v>641</c:v>
                </c:pt>
                <c:pt idx="173">
                  <c:v>720</c:v>
                </c:pt>
                <c:pt idx="174">
                  <c:v>2164</c:v>
                </c:pt>
                <c:pt idx="175">
                  <c:v>853</c:v>
                </c:pt>
                <c:pt idx="176">
                  <c:v>555</c:v>
                </c:pt>
                <c:pt idx="177">
                  <c:v>579</c:v>
                </c:pt>
                <c:pt idx="178">
                  <c:v>513</c:v>
                </c:pt>
                <c:pt idx="179">
                  <c:v>536</c:v>
                </c:pt>
                <c:pt idx="180">
                  <c:v>478</c:v>
                </c:pt>
                <c:pt idx="181">
                  <c:v>565</c:v>
                </c:pt>
                <c:pt idx="182">
                  <c:v>522</c:v>
                </c:pt>
                <c:pt idx="183">
                  <c:v>638</c:v>
                </c:pt>
                <c:pt idx="184">
                  <c:v>890</c:v>
                </c:pt>
                <c:pt idx="185">
                  <c:v>2731</c:v>
                </c:pt>
                <c:pt idx="186">
                  <c:v>853</c:v>
                </c:pt>
                <c:pt idx="187">
                  <c:v>1503</c:v>
                </c:pt>
                <c:pt idx="188">
                  <c:v>644</c:v>
                </c:pt>
                <c:pt idx="189">
                  <c:v>501</c:v>
                </c:pt>
                <c:pt idx="190">
                  <c:v>492</c:v>
                </c:pt>
                <c:pt idx="191">
                  <c:v>442</c:v>
                </c:pt>
                <c:pt idx="192">
                  <c:v>389</c:v>
                </c:pt>
                <c:pt idx="193">
                  <c:v>620</c:v>
                </c:pt>
                <c:pt idx="194">
                  <c:v>605</c:v>
                </c:pt>
                <c:pt idx="195">
                  <c:v>1874</c:v>
                </c:pt>
                <c:pt idx="196">
                  <c:v>734</c:v>
                </c:pt>
                <c:pt idx="197">
                  <c:v>992</c:v>
                </c:pt>
                <c:pt idx="198">
                  <c:v>2085</c:v>
                </c:pt>
                <c:pt idx="199">
                  <c:v>2938</c:v>
                </c:pt>
                <c:pt idx="200">
                  <c:v>1276</c:v>
                </c:pt>
                <c:pt idx="201">
                  <c:v>653</c:v>
                </c:pt>
                <c:pt idx="202">
                  <c:v>553</c:v>
                </c:pt>
                <c:pt idx="203">
                  <c:v>1016</c:v>
                </c:pt>
                <c:pt idx="204">
                  <c:v>434</c:v>
                </c:pt>
                <c:pt idx="205">
                  <c:v>724</c:v>
                </c:pt>
                <c:pt idx="206">
                  <c:v>592</c:v>
                </c:pt>
                <c:pt idx="207">
                  <c:v>1034</c:v>
                </c:pt>
                <c:pt idx="208">
                  <c:v>848</c:v>
                </c:pt>
                <c:pt idx="209">
                  <c:v>397</c:v>
                </c:pt>
                <c:pt idx="210">
                  <c:v>322</c:v>
                </c:pt>
                <c:pt idx="211">
                  <c:v>295</c:v>
                </c:pt>
                <c:pt idx="212">
                  <c:v>301</c:v>
                </c:pt>
                <c:pt idx="213">
                  <c:v>293</c:v>
                </c:pt>
                <c:pt idx="214">
                  <c:v>597</c:v>
                </c:pt>
                <c:pt idx="215">
                  <c:v>440</c:v>
                </c:pt>
                <c:pt idx="216">
                  <c:v>402</c:v>
                </c:pt>
                <c:pt idx="217">
                  <c:v>1798</c:v>
                </c:pt>
                <c:pt idx="218">
                  <c:v>830</c:v>
                </c:pt>
                <c:pt idx="219">
                  <c:v>534</c:v>
                </c:pt>
                <c:pt idx="220">
                  <c:v>504</c:v>
                </c:pt>
                <c:pt idx="221">
                  <c:v>465</c:v>
                </c:pt>
                <c:pt idx="222">
                  <c:v>546</c:v>
                </c:pt>
                <c:pt idx="223">
                  <c:v>494</c:v>
                </c:pt>
                <c:pt idx="224">
                  <c:v>1392</c:v>
                </c:pt>
                <c:pt idx="225">
                  <c:v>523</c:v>
                </c:pt>
                <c:pt idx="226">
                  <c:v>517</c:v>
                </c:pt>
                <c:pt idx="227">
                  <c:v>416</c:v>
                </c:pt>
                <c:pt idx="228">
                  <c:v>404</c:v>
                </c:pt>
                <c:pt idx="229">
                  <c:v>457</c:v>
                </c:pt>
                <c:pt idx="230">
                  <c:v>476</c:v>
                </c:pt>
                <c:pt idx="231">
                  <c:v>463</c:v>
                </c:pt>
                <c:pt idx="232">
                  <c:v>431</c:v>
                </c:pt>
                <c:pt idx="233">
                  <c:v>393</c:v>
                </c:pt>
                <c:pt idx="234">
                  <c:v>347</c:v>
                </c:pt>
                <c:pt idx="235">
                  <c:v>1964</c:v>
                </c:pt>
                <c:pt idx="236">
                  <c:v>586</c:v>
                </c:pt>
                <c:pt idx="237">
                  <c:v>338</c:v>
                </c:pt>
                <c:pt idx="238">
                  <c:v>308</c:v>
                </c:pt>
                <c:pt idx="239">
                  <c:v>334</c:v>
                </c:pt>
                <c:pt idx="240">
                  <c:v>345</c:v>
                </c:pt>
                <c:pt idx="241">
                  <c:v>976</c:v>
                </c:pt>
                <c:pt idx="242">
                  <c:v>429</c:v>
                </c:pt>
                <c:pt idx="243">
                  <c:v>570</c:v>
                </c:pt>
                <c:pt idx="244">
                  <c:v>368</c:v>
                </c:pt>
                <c:pt idx="245">
                  <c:v>363</c:v>
                </c:pt>
                <c:pt idx="246">
                  <c:v>370</c:v>
                </c:pt>
                <c:pt idx="247">
                  <c:v>496</c:v>
                </c:pt>
                <c:pt idx="248">
                  <c:v>415</c:v>
                </c:pt>
                <c:pt idx="249">
                  <c:v>27380</c:v>
                </c:pt>
                <c:pt idx="250">
                  <c:v>13548</c:v>
                </c:pt>
                <c:pt idx="251">
                  <c:v>6282</c:v>
                </c:pt>
                <c:pt idx="252">
                  <c:v>2486</c:v>
                </c:pt>
                <c:pt idx="253">
                  <c:v>1481</c:v>
                </c:pt>
                <c:pt idx="254">
                  <c:v>1784</c:v>
                </c:pt>
                <c:pt idx="255">
                  <c:v>1301</c:v>
                </c:pt>
                <c:pt idx="256">
                  <c:v>374</c:v>
                </c:pt>
                <c:pt idx="257">
                  <c:v>394</c:v>
                </c:pt>
                <c:pt idx="258">
                  <c:v>2772</c:v>
                </c:pt>
                <c:pt idx="259">
                  <c:v>757</c:v>
                </c:pt>
                <c:pt idx="260">
                  <c:v>373</c:v>
                </c:pt>
                <c:pt idx="261">
                  <c:v>353</c:v>
                </c:pt>
                <c:pt idx="262">
                  <c:v>410</c:v>
                </c:pt>
                <c:pt idx="263">
                  <c:v>445</c:v>
                </c:pt>
                <c:pt idx="264">
                  <c:v>457</c:v>
                </c:pt>
                <c:pt idx="265">
                  <c:v>351</c:v>
                </c:pt>
                <c:pt idx="266">
                  <c:v>2953</c:v>
                </c:pt>
                <c:pt idx="267">
                  <c:v>919</c:v>
                </c:pt>
                <c:pt idx="268">
                  <c:v>619</c:v>
                </c:pt>
                <c:pt idx="269">
                  <c:v>574</c:v>
                </c:pt>
                <c:pt idx="270">
                  <c:v>425</c:v>
                </c:pt>
                <c:pt idx="271">
                  <c:v>475</c:v>
                </c:pt>
                <c:pt idx="272">
                  <c:v>457</c:v>
                </c:pt>
                <c:pt idx="273">
                  <c:v>399</c:v>
                </c:pt>
                <c:pt idx="274">
                  <c:v>383</c:v>
                </c:pt>
              </c:numCache>
            </c:numRef>
          </c:val>
          <c:smooth val="0"/>
          <c:extLst>
            <c:ext xmlns:c16="http://schemas.microsoft.com/office/drawing/2014/chart" uri="{C3380CC4-5D6E-409C-BE32-E72D297353CC}">
              <c16:uniqueId val="{00000000-750C-418B-91B6-113A3B25E7C1}"/>
            </c:ext>
          </c:extLst>
        </c:ser>
        <c:dLbls>
          <c:showLegendKey val="0"/>
          <c:showVal val="0"/>
          <c:showCatName val="0"/>
          <c:showSerName val="0"/>
          <c:showPercent val="0"/>
          <c:showBubbleSize val="0"/>
        </c:dLbls>
        <c:smooth val="0"/>
        <c:axId val="400864800"/>
        <c:axId val="400862832"/>
      </c:lineChart>
      <c:dateAx>
        <c:axId val="40086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62832"/>
        <c:crosses val="autoZero"/>
        <c:auto val="1"/>
        <c:lblOffset val="100"/>
        <c:baseTimeUnit val="days"/>
      </c:dateAx>
      <c:valAx>
        <c:axId val="40086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6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0</c:v>
                </c:pt>
                <c:pt idx="1">
                  <c:v>62</c:v>
                </c:pt>
                <c:pt idx="2">
                  <c:v>0</c:v>
                </c:pt>
                <c:pt idx="3">
                  <c:v>94</c:v>
                </c:pt>
                <c:pt idx="4">
                  <c:v>0</c:v>
                </c:pt>
                <c:pt idx="5">
                  <c:v>0</c:v>
                </c:pt>
                <c:pt idx="6">
                  <c:v>0</c:v>
                </c:pt>
                <c:pt idx="7">
                  <c:v>0</c:v>
                </c:pt>
                <c:pt idx="8">
                  <c:v>0</c:v>
                </c:pt>
                <c:pt idx="9">
                  <c:v>0</c:v>
                </c:pt>
                <c:pt idx="10">
                  <c:v>0</c:v>
                </c:pt>
                <c:pt idx="11">
                  <c:v>0</c:v>
                </c:pt>
                <c:pt idx="12">
                  <c:v>7381</c:v>
                </c:pt>
                <c:pt idx="13">
                  <c:v>0</c:v>
                </c:pt>
                <c:pt idx="14">
                  <c:v>53</c:v>
                </c:pt>
                <c:pt idx="15">
                  <c:v>0</c:v>
                </c:pt>
                <c:pt idx="16">
                  <c:v>151</c:v>
                </c:pt>
                <c:pt idx="17">
                  <c:v>0</c:v>
                </c:pt>
                <c:pt idx="18">
                  <c:v>0</c:v>
                </c:pt>
                <c:pt idx="19">
                  <c:v>1065</c:v>
                </c:pt>
                <c:pt idx="20">
                  <c:v>0</c:v>
                </c:pt>
                <c:pt idx="21">
                  <c:v>0</c:v>
                </c:pt>
                <c:pt idx="22">
                  <c:v>68</c:v>
                </c:pt>
                <c:pt idx="23">
                  <c:v>108</c:v>
                </c:pt>
                <c:pt idx="24">
                  <c:v>37</c:v>
                </c:pt>
                <c:pt idx="25">
                  <c:v>116</c:v>
                </c:pt>
                <c:pt idx="26">
                  <c:v>0</c:v>
                </c:pt>
                <c:pt idx="27">
                  <c:v>0</c:v>
                </c:pt>
                <c:pt idx="28">
                  <c:v>0</c:v>
                </c:pt>
                <c:pt idx="29">
                  <c:v>225</c:v>
                </c:pt>
                <c:pt idx="30">
                  <c:v>0</c:v>
                </c:pt>
                <c:pt idx="31">
                  <c:v>0</c:v>
                </c:pt>
                <c:pt idx="32">
                  <c:v>33</c:v>
                </c:pt>
                <c:pt idx="33">
                  <c:v>0</c:v>
                </c:pt>
                <c:pt idx="34">
                  <c:v>0</c:v>
                </c:pt>
                <c:pt idx="35">
                  <c:v>0</c:v>
                </c:pt>
                <c:pt idx="36">
                  <c:v>0</c:v>
                </c:pt>
                <c:pt idx="37">
                  <c:v>0</c:v>
                </c:pt>
                <c:pt idx="38">
                  <c:v>95</c:v>
                </c:pt>
                <c:pt idx="39">
                  <c:v>1316</c:v>
                </c:pt>
                <c:pt idx="40">
                  <c:v>0</c:v>
                </c:pt>
                <c:pt idx="41">
                  <c:v>0</c:v>
                </c:pt>
                <c:pt idx="42">
                  <c:v>0</c:v>
                </c:pt>
                <c:pt idx="43">
                  <c:v>0</c:v>
                </c:pt>
                <c:pt idx="44">
                  <c:v>66</c:v>
                </c:pt>
                <c:pt idx="45">
                  <c:v>199</c:v>
                </c:pt>
                <c:pt idx="46">
                  <c:v>602</c:v>
                </c:pt>
                <c:pt idx="47">
                  <c:v>11370</c:v>
                </c:pt>
                <c:pt idx="48">
                  <c:v>545</c:v>
                </c:pt>
                <c:pt idx="49">
                  <c:v>791</c:v>
                </c:pt>
                <c:pt idx="50">
                  <c:v>1079</c:v>
                </c:pt>
                <c:pt idx="51">
                  <c:v>3235</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501</c:v>
                </c:pt>
                <c:pt idx="75">
                  <c:v>0</c:v>
                </c:pt>
                <c:pt idx="76">
                  <c:v>0</c:v>
                </c:pt>
                <c:pt idx="77">
                  <c:v>92</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60</c:v>
                </c:pt>
                <c:pt idx="95">
                  <c:v>0</c:v>
                </c:pt>
                <c:pt idx="96">
                  <c:v>0</c:v>
                </c:pt>
                <c:pt idx="97">
                  <c:v>0</c:v>
                </c:pt>
                <c:pt idx="98">
                  <c:v>0</c:v>
                </c:pt>
                <c:pt idx="99">
                  <c:v>0</c:v>
                </c:pt>
                <c:pt idx="100">
                  <c:v>0</c:v>
                </c:pt>
                <c:pt idx="101">
                  <c:v>53</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30</c:v>
                </c:pt>
                <c:pt idx="131">
                  <c:v>26</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23</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43</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251</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numCache>
            </c:numRef>
          </c:val>
          <c:smooth val="0"/>
          <c:extLst>
            <c:ext xmlns:c16="http://schemas.microsoft.com/office/drawing/2014/chart" uri="{C3380CC4-5D6E-409C-BE32-E72D297353CC}">
              <c16:uniqueId val="{00000000-8124-4A12-9273-AF7D0A68B4A2}"/>
            </c:ext>
          </c:extLst>
        </c:ser>
        <c:dLbls>
          <c:showLegendKey val="0"/>
          <c:showVal val="0"/>
          <c:showCatName val="0"/>
          <c:showSerName val="0"/>
          <c:showPercent val="0"/>
          <c:showBubbleSize val="0"/>
        </c:dLbls>
        <c:smooth val="0"/>
        <c:axId val="400842496"/>
        <c:axId val="400844792"/>
      </c:lineChart>
      <c:dateAx>
        <c:axId val="40084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4792"/>
        <c:crosses val="autoZero"/>
        <c:auto val="1"/>
        <c:lblOffset val="100"/>
        <c:baseTimeUnit val="days"/>
      </c:dateAx>
      <c:valAx>
        <c:axId val="40084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17578</c:v>
                </c:pt>
                <c:pt idx="1">
                  <c:v>17579</c:v>
                </c:pt>
                <c:pt idx="2">
                  <c:v>17585</c:v>
                </c:pt>
                <c:pt idx="3">
                  <c:v>17581</c:v>
                </c:pt>
                <c:pt idx="4">
                  <c:v>17583</c:v>
                </c:pt>
                <c:pt idx="5">
                  <c:v>17583</c:v>
                </c:pt>
                <c:pt idx="6">
                  <c:v>17588</c:v>
                </c:pt>
                <c:pt idx="7">
                  <c:v>17592</c:v>
                </c:pt>
                <c:pt idx="8">
                  <c:v>17601</c:v>
                </c:pt>
                <c:pt idx="9">
                  <c:v>17602</c:v>
                </c:pt>
                <c:pt idx="10">
                  <c:v>17607</c:v>
                </c:pt>
                <c:pt idx="11">
                  <c:v>17611</c:v>
                </c:pt>
                <c:pt idx="12">
                  <c:v>17635</c:v>
                </c:pt>
                <c:pt idx="13">
                  <c:v>17651</c:v>
                </c:pt>
                <c:pt idx="14">
                  <c:v>17651</c:v>
                </c:pt>
                <c:pt idx="15">
                  <c:v>17658</c:v>
                </c:pt>
                <c:pt idx="16">
                  <c:v>17665</c:v>
                </c:pt>
                <c:pt idx="17">
                  <c:v>17668</c:v>
                </c:pt>
                <c:pt idx="18">
                  <c:v>17667</c:v>
                </c:pt>
                <c:pt idx="19">
                  <c:v>17701</c:v>
                </c:pt>
                <c:pt idx="20">
                  <c:v>17752</c:v>
                </c:pt>
                <c:pt idx="21">
                  <c:v>17765</c:v>
                </c:pt>
                <c:pt idx="22">
                  <c:v>17768</c:v>
                </c:pt>
                <c:pt idx="23">
                  <c:v>17773</c:v>
                </c:pt>
                <c:pt idx="24">
                  <c:v>17778</c:v>
                </c:pt>
                <c:pt idx="25">
                  <c:v>17789</c:v>
                </c:pt>
                <c:pt idx="26">
                  <c:v>17797</c:v>
                </c:pt>
                <c:pt idx="27">
                  <c:v>17819</c:v>
                </c:pt>
                <c:pt idx="28">
                  <c:v>17831</c:v>
                </c:pt>
                <c:pt idx="29">
                  <c:v>17837</c:v>
                </c:pt>
                <c:pt idx="30">
                  <c:v>17845</c:v>
                </c:pt>
                <c:pt idx="31">
                  <c:v>17850</c:v>
                </c:pt>
                <c:pt idx="32">
                  <c:v>17854</c:v>
                </c:pt>
                <c:pt idx="33">
                  <c:v>17856</c:v>
                </c:pt>
                <c:pt idx="34">
                  <c:v>17867</c:v>
                </c:pt>
                <c:pt idx="35">
                  <c:v>17878</c:v>
                </c:pt>
                <c:pt idx="36">
                  <c:v>17885</c:v>
                </c:pt>
                <c:pt idx="37">
                  <c:v>17893</c:v>
                </c:pt>
                <c:pt idx="38">
                  <c:v>17900</c:v>
                </c:pt>
                <c:pt idx="39">
                  <c:v>17909</c:v>
                </c:pt>
                <c:pt idx="40">
                  <c:v>17926</c:v>
                </c:pt>
                <c:pt idx="41">
                  <c:v>17944</c:v>
                </c:pt>
                <c:pt idx="42">
                  <c:v>18002</c:v>
                </c:pt>
                <c:pt idx="43">
                  <c:v>18075</c:v>
                </c:pt>
                <c:pt idx="44">
                  <c:v>18140</c:v>
                </c:pt>
                <c:pt idx="45">
                  <c:v>18228</c:v>
                </c:pt>
                <c:pt idx="46">
                  <c:v>18359</c:v>
                </c:pt>
                <c:pt idx="47">
                  <c:v>18545</c:v>
                </c:pt>
                <c:pt idx="48">
                  <c:v>18774</c:v>
                </c:pt>
                <c:pt idx="49">
                  <c:v>18984</c:v>
                </c:pt>
                <c:pt idx="50">
                  <c:v>19171</c:v>
                </c:pt>
                <c:pt idx="51">
                  <c:v>19578</c:v>
                </c:pt>
                <c:pt idx="52">
                  <c:v>19869</c:v>
                </c:pt>
                <c:pt idx="53">
                  <c:v>19948</c:v>
                </c:pt>
                <c:pt idx="54">
                  <c:v>20023</c:v>
                </c:pt>
                <c:pt idx="55">
                  <c:v>20056</c:v>
                </c:pt>
                <c:pt idx="56">
                  <c:v>20078</c:v>
                </c:pt>
                <c:pt idx="57">
                  <c:v>20099</c:v>
                </c:pt>
                <c:pt idx="58">
                  <c:v>20127</c:v>
                </c:pt>
                <c:pt idx="59">
                  <c:v>20159</c:v>
                </c:pt>
                <c:pt idx="60">
                  <c:v>20181</c:v>
                </c:pt>
                <c:pt idx="61">
                  <c:v>20229</c:v>
                </c:pt>
                <c:pt idx="62">
                  <c:v>20269</c:v>
                </c:pt>
                <c:pt idx="63">
                  <c:v>20308</c:v>
                </c:pt>
                <c:pt idx="64">
                  <c:v>20323</c:v>
                </c:pt>
                <c:pt idx="65">
                  <c:v>20337</c:v>
                </c:pt>
                <c:pt idx="66">
                  <c:v>20381</c:v>
                </c:pt>
                <c:pt idx="67">
                  <c:v>20445</c:v>
                </c:pt>
                <c:pt idx="68">
                  <c:v>20519</c:v>
                </c:pt>
                <c:pt idx="69">
                  <c:v>20565</c:v>
                </c:pt>
                <c:pt idx="70">
                  <c:v>20585</c:v>
                </c:pt>
                <c:pt idx="71">
                  <c:v>20606</c:v>
                </c:pt>
                <c:pt idx="72">
                  <c:v>20621</c:v>
                </c:pt>
                <c:pt idx="73">
                  <c:v>20638</c:v>
                </c:pt>
                <c:pt idx="74">
                  <c:v>20670</c:v>
                </c:pt>
                <c:pt idx="75">
                  <c:v>20688</c:v>
                </c:pt>
                <c:pt idx="76">
                  <c:v>20706</c:v>
                </c:pt>
                <c:pt idx="77">
                  <c:v>20717</c:v>
                </c:pt>
                <c:pt idx="78">
                  <c:v>20726</c:v>
                </c:pt>
                <c:pt idx="79">
                  <c:v>20748</c:v>
                </c:pt>
                <c:pt idx="80">
                  <c:v>20780</c:v>
                </c:pt>
                <c:pt idx="81">
                  <c:v>20798</c:v>
                </c:pt>
                <c:pt idx="82">
                  <c:v>20805</c:v>
                </c:pt>
                <c:pt idx="83">
                  <c:v>20822</c:v>
                </c:pt>
                <c:pt idx="84">
                  <c:v>20837</c:v>
                </c:pt>
                <c:pt idx="85">
                  <c:v>20866</c:v>
                </c:pt>
                <c:pt idx="86">
                  <c:v>20891</c:v>
                </c:pt>
                <c:pt idx="87">
                  <c:v>20919</c:v>
                </c:pt>
                <c:pt idx="88">
                  <c:v>20935</c:v>
                </c:pt>
                <c:pt idx="89">
                  <c:v>20943</c:v>
                </c:pt>
                <c:pt idx="90">
                  <c:v>20946</c:v>
                </c:pt>
                <c:pt idx="91">
                  <c:v>20959</c:v>
                </c:pt>
                <c:pt idx="92">
                  <c:v>20966</c:v>
                </c:pt>
                <c:pt idx="93">
                  <c:v>20978</c:v>
                </c:pt>
                <c:pt idx="94">
                  <c:v>20986</c:v>
                </c:pt>
                <c:pt idx="95">
                  <c:v>20985</c:v>
                </c:pt>
                <c:pt idx="96">
                  <c:v>20993</c:v>
                </c:pt>
                <c:pt idx="97">
                  <c:v>21007</c:v>
                </c:pt>
                <c:pt idx="98">
                  <c:v>21014</c:v>
                </c:pt>
                <c:pt idx="99">
                  <c:v>21015</c:v>
                </c:pt>
                <c:pt idx="100">
                  <c:v>21016</c:v>
                </c:pt>
                <c:pt idx="101">
                  <c:v>21016</c:v>
                </c:pt>
                <c:pt idx="102">
                  <c:v>21014</c:v>
                </c:pt>
                <c:pt idx="103">
                  <c:v>21018</c:v>
                </c:pt>
                <c:pt idx="104">
                  <c:v>21025</c:v>
                </c:pt>
                <c:pt idx="105">
                  <c:v>21025</c:v>
                </c:pt>
                <c:pt idx="106">
                  <c:v>21035</c:v>
                </c:pt>
                <c:pt idx="107">
                  <c:v>21038</c:v>
                </c:pt>
                <c:pt idx="108">
                  <c:v>21037</c:v>
                </c:pt>
                <c:pt idx="109">
                  <c:v>21037</c:v>
                </c:pt>
                <c:pt idx="110">
                  <c:v>21037</c:v>
                </c:pt>
                <c:pt idx="111">
                  <c:v>21042</c:v>
                </c:pt>
                <c:pt idx="112">
                  <c:v>21055</c:v>
                </c:pt>
                <c:pt idx="113">
                  <c:v>21055</c:v>
                </c:pt>
                <c:pt idx="114">
                  <c:v>21059</c:v>
                </c:pt>
                <c:pt idx="115">
                  <c:v>21061</c:v>
                </c:pt>
                <c:pt idx="116">
                  <c:v>21066</c:v>
                </c:pt>
                <c:pt idx="117">
                  <c:v>21069</c:v>
                </c:pt>
                <c:pt idx="118">
                  <c:v>21072</c:v>
                </c:pt>
                <c:pt idx="119">
                  <c:v>21072</c:v>
                </c:pt>
                <c:pt idx="120">
                  <c:v>21076</c:v>
                </c:pt>
                <c:pt idx="121">
                  <c:v>21080</c:v>
                </c:pt>
                <c:pt idx="122">
                  <c:v>21083</c:v>
                </c:pt>
                <c:pt idx="123">
                  <c:v>21087</c:v>
                </c:pt>
                <c:pt idx="124">
                  <c:v>21090</c:v>
                </c:pt>
                <c:pt idx="125">
                  <c:v>21090</c:v>
                </c:pt>
                <c:pt idx="126">
                  <c:v>21086</c:v>
                </c:pt>
                <c:pt idx="127">
                  <c:v>21089</c:v>
                </c:pt>
                <c:pt idx="128">
                  <c:v>21092</c:v>
                </c:pt>
                <c:pt idx="129">
                  <c:v>21091</c:v>
                </c:pt>
                <c:pt idx="130">
                  <c:v>21095</c:v>
                </c:pt>
                <c:pt idx="131">
                  <c:v>21092</c:v>
                </c:pt>
                <c:pt idx="132">
                  <c:v>21086</c:v>
                </c:pt>
                <c:pt idx="133">
                  <c:v>21087</c:v>
                </c:pt>
                <c:pt idx="134">
                  <c:v>21089</c:v>
                </c:pt>
                <c:pt idx="135">
                  <c:v>21085</c:v>
                </c:pt>
                <c:pt idx="136">
                  <c:v>21075</c:v>
                </c:pt>
                <c:pt idx="137">
                  <c:v>21075</c:v>
                </c:pt>
                <c:pt idx="138">
                  <c:v>21071</c:v>
                </c:pt>
                <c:pt idx="139">
                  <c:v>21070</c:v>
                </c:pt>
                <c:pt idx="140">
                  <c:v>21074</c:v>
                </c:pt>
                <c:pt idx="141">
                  <c:v>21074</c:v>
                </c:pt>
                <c:pt idx="142">
                  <c:v>21074</c:v>
                </c:pt>
                <c:pt idx="143">
                  <c:v>21076</c:v>
                </c:pt>
                <c:pt idx="144">
                  <c:v>21075</c:v>
                </c:pt>
                <c:pt idx="145">
                  <c:v>21074</c:v>
                </c:pt>
                <c:pt idx="146">
                  <c:v>21078</c:v>
                </c:pt>
                <c:pt idx="147">
                  <c:v>21079</c:v>
                </c:pt>
                <c:pt idx="148">
                  <c:v>21079</c:v>
                </c:pt>
                <c:pt idx="149">
                  <c:v>21079</c:v>
                </c:pt>
                <c:pt idx="150">
                  <c:v>21073</c:v>
                </c:pt>
                <c:pt idx="151">
                  <c:v>21080</c:v>
                </c:pt>
                <c:pt idx="152">
                  <c:v>21082</c:v>
                </c:pt>
                <c:pt idx="153">
                  <c:v>21078</c:v>
                </c:pt>
                <c:pt idx="154">
                  <c:v>21084</c:v>
                </c:pt>
                <c:pt idx="155">
                  <c:v>21079</c:v>
                </c:pt>
                <c:pt idx="156">
                  <c:v>21078</c:v>
                </c:pt>
                <c:pt idx="157">
                  <c:v>21084</c:v>
                </c:pt>
                <c:pt idx="158">
                  <c:v>21080</c:v>
                </c:pt>
                <c:pt idx="159">
                  <c:v>21079</c:v>
                </c:pt>
                <c:pt idx="160">
                  <c:v>21082</c:v>
                </c:pt>
                <c:pt idx="161">
                  <c:v>21085</c:v>
                </c:pt>
                <c:pt idx="162">
                  <c:v>21079</c:v>
                </c:pt>
                <c:pt idx="163">
                  <c:v>21078</c:v>
                </c:pt>
                <c:pt idx="164">
                  <c:v>21082</c:v>
                </c:pt>
                <c:pt idx="165">
                  <c:v>21084</c:v>
                </c:pt>
                <c:pt idx="166">
                  <c:v>21095</c:v>
                </c:pt>
                <c:pt idx="167">
                  <c:v>21096</c:v>
                </c:pt>
                <c:pt idx="168">
                  <c:v>21104</c:v>
                </c:pt>
                <c:pt idx="169">
                  <c:v>21097</c:v>
                </c:pt>
                <c:pt idx="170">
                  <c:v>21100</c:v>
                </c:pt>
                <c:pt idx="171">
                  <c:v>21098</c:v>
                </c:pt>
                <c:pt idx="172">
                  <c:v>21098</c:v>
                </c:pt>
                <c:pt idx="173">
                  <c:v>21102</c:v>
                </c:pt>
                <c:pt idx="174">
                  <c:v>21100</c:v>
                </c:pt>
                <c:pt idx="175">
                  <c:v>21099</c:v>
                </c:pt>
                <c:pt idx="176">
                  <c:v>21100</c:v>
                </c:pt>
                <c:pt idx="177">
                  <c:v>21100</c:v>
                </c:pt>
                <c:pt idx="178">
                  <c:v>21101</c:v>
                </c:pt>
                <c:pt idx="179">
                  <c:v>21101</c:v>
                </c:pt>
                <c:pt idx="180">
                  <c:v>21094</c:v>
                </c:pt>
                <c:pt idx="181">
                  <c:v>21090</c:v>
                </c:pt>
                <c:pt idx="182">
                  <c:v>21093</c:v>
                </c:pt>
                <c:pt idx="183">
                  <c:v>21090</c:v>
                </c:pt>
                <c:pt idx="184">
                  <c:v>21086</c:v>
                </c:pt>
                <c:pt idx="185">
                  <c:v>21092</c:v>
                </c:pt>
                <c:pt idx="186">
                  <c:v>21093</c:v>
                </c:pt>
                <c:pt idx="187">
                  <c:v>21095</c:v>
                </c:pt>
                <c:pt idx="188">
                  <c:v>21093</c:v>
                </c:pt>
                <c:pt idx="189">
                  <c:v>21098</c:v>
                </c:pt>
                <c:pt idx="190">
                  <c:v>21098</c:v>
                </c:pt>
                <c:pt idx="191">
                  <c:v>21095</c:v>
                </c:pt>
                <c:pt idx="192">
                  <c:v>21094</c:v>
                </c:pt>
                <c:pt idx="193">
                  <c:v>21092</c:v>
                </c:pt>
                <c:pt idx="194">
                  <c:v>21086</c:v>
                </c:pt>
                <c:pt idx="195">
                  <c:v>21081</c:v>
                </c:pt>
                <c:pt idx="196">
                  <c:v>21083</c:v>
                </c:pt>
                <c:pt idx="197">
                  <c:v>21083</c:v>
                </c:pt>
                <c:pt idx="198">
                  <c:v>21082</c:v>
                </c:pt>
                <c:pt idx="199">
                  <c:v>21078</c:v>
                </c:pt>
                <c:pt idx="200">
                  <c:v>21078</c:v>
                </c:pt>
                <c:pt idx="201">
                  <c:v>21080</c:v>
                </c:pt>
                <c:pt idx="202">
                  <c:v>21082</c:v>
                </c:pt>
                <c:pt idx="203">
                  <c:v>21082</c:v>
                </c:pt>
                <c:pt idx="204">
                  <c:v>21088</c:v>
                </c:pt>
                <c:pt idx="205">
                  <c:v>21089</c:v>
                </c:pt>
                <c:pt idx="206">
                  <c:v>21089</c:v>
                </c:pt>
                <c:pt idx="207">
                  <c:v>21087</c:v>
                </c:pt>
                <c:pt idx="208">
                  <c:v>21092</c:v>
                </c:pt>
                <c:pt idx="209">
                  <c:v>21092</c:v>
                </c:pt>
                <c:pt idx="210">
                  <c:v>21093</c:v>
                </c:pt>
                <c:pt idx="211">
                  <c:v>21090</c:v>
                </c:pt>
                <c:pt idx="212">
                  <c:v>21085</c:v>
                </c:pt>
                <c:pt idx="213">
                  <c:v>21085</c:v>
                </c:pt>
                <c:pt idx="214">
                  <c:v>21085</c:v>
                </c:pt>
                <c:pt idx="215">
                  <c:v>21087</c:v>
                </c:pt>
                <c:pt idx="216">
                  <c:v>21077</c:v>
                </c:pt>
                <c:pt idx="217">
                  <c:v>21073</c:v>
                </c:pt>
                <c:pt idx="218">
                  <c:v>21073</c:v>
                </c:pt>
                <c:pt idx="219">
                  <c:v>21072</c:v>
                </c:pt>
                <c:pt idx="220">
                  <c:v>21076</c:v>
                </c:pt>
                <c:pt idx="221">
                  <c:v>21073</c:v>
                </c:pt>
                <c:pt idx="222">
                  <c:v>21068</c:v>
                </c:pt>
                <c:pt idx="223">
                  <c:v>21066</c:v>
                </c:pt>
                <c:pt idx="224">
                  <c:v>21062</c:v>
                </c:pt>
                <c:pt idx="225">
                  <c:v>21062</c:v>
                </c:pt>
                <c:pt idx="226">
                  <c:v>21064</c:v>
                </c:pt>
                <c:pt idx="227">
                  <c:v>21059</c:v>
                </c:pt>
                <c:pt idx="228">
                  <c:v>21056</c:v>
                </c:pt>
                <c:pt idx="229">
                  <c:v>21049</c:v>
                </c:pt>
                <c:pt idx="230">
                  <c:v>21052</c:v>
                </c:pt>
                <c:pt idx="231">
                  <c:v>21045</c:v>
                </c:pt>
                <c:pt idx="232">
                  <c:v>21040</c:v>
                </c:pt>
                <c:pt idx="233">
                  <c:v>21039</c:v>
                </c:pt>
                <c:pt idx="234">
                  <c:v>21034</c:v>
                </c:pt>
                <c:pt idx="235">
                  <c:v>21033</c:v>
                </c:pt>
                <c:pt idx="236">
                  <c:v>21039</c:v>
                </c:pt>
                <c:pt idx="237">
                  <c:v>21043</c:v>
                </c:pt>
                <c:pt idx="238">
                  <c:v>21042</c:v>
                </c:pt>
                <c:pt idx="239">
                  <c:v>21043</c:v>
                </c:pt>
                <c:pt idx="240">
                  <c:v>21045</c:v>
                </c:pt>
                <c:pt idx="241">
                  <c:v>21037</c:v>
                </c:pt>
                <c:pt idx="242">
                  <c:v>21038</c:v>
                </c:pt>
                <c:pt idx="243">
                  <c:v>21016</c:v>
                </c:pt>
                <c:pt idx="244">
                  <c:v>21013</c:v>
                </c:pt>
                <c:pt idx="245">
                  <c:v>21001</c:v>
                </c:pt>
                <c:pt idx="246">
                  <c:v>21004</c:v>
                </c:pt>
                <c:pt idx="247">
                  <c:v>21003</c:v>
                </c:pt>
                <c:pt idx="248">
                  <c:v>21004</c:v>
                </c:pt>
                <c:pt idx="249">
                  <c:v>21006</c:v>
                </c:pt>
                <c:pt idx="250">
                  <c:v>21020</c:v>
                </c:pt>
                <c:pt idx="251">
                  <c:v>21022</c:v>
                </c:pt>
                <c:pt idx="252">
                  <c:v>21021</c:v>
                </c:pt>
                <c:pt idx="253">
                  <c:v>21019</c:v>
                </c:pt>
                <c:pt idx="254">
                  <c:v>21015</c:v>
                </c:pt>
                <c:pt idx="255">
                  <c:v>21010</c:v>
                </c:pt>
                <c:pt idx="256">
                  <c:v>21007</c:v>
                </c:pt>
                <c:pt idx="257">
                  <c:v>21009</c:v>
                </c:pt>
                <c:pt idx="258">
                  <c:v>21002</c:v>
                </c:pt>
                <c:pt idx="259">
                  <c:v>20990</c:v>
                </c:pt>
                <c:pt idx="260">
                  <c:v>20991</c:v>
                </c:pt>
                <c:pt idx="261">
                  <c:v>20992</c:v>
                </c:pt>
                <c:pt idx="262">
                  <c:v>20994</c:v>
                </c:pt>
                <c:pt idx="263">
                  <c:v>20988</c:v>
                </c:pt>
                <c:pt idx="264">
                  <c:v>20989</c:v>
                </c:pt>
                <c:pt idx="265">
                  <c:v>20981</c:v>
                </c:pt>
                <c:pt idx="266">
                  <c:v>20984</c:v>
                </c:pt>
                <c:pt idx="267">
                  <c:v>20985</c:v>
                </c:pt>
                <c:pt idx="268">
                  <c:v>20983</c:v>
                </c:pt>
                <c:pt idx="269">
                  <c:v>20984</c:v>
                </c:pt>
                <c:pt idx="270">
                  <c:v>20979</c:v>
                </c:pt>
                <c:pt idx="271">
                  <c:v>20978</c:v>
                </c:pt>
                <c:pt idx="272">
                  <c:v>20976</c:v>
                </c:pt>
                <c:pt idx="273">
                  <c:v>20977</c:v>
                </c:pt>
                <c:pt idx="274">
                  <c:v>20973</c:v>
                </c:pt>
              </c:numCache>
            </c:numRef>
          </c:val>
          <c:smooth val="0"/>
          <c:extLst>
            <c:ext xmlns:c16="http://schemas.microsoft.com/office/drawing/2014/chart" uri="{C3380CC4-5D6E-409C-BE32-E72D297353CC}">
              <c16:uniqueId val="{00000000-E8BE-4855-BE31-398C6566D32F}"/>
            </c:ext>
          </c:extLst>
        </c:ser>
        <c:dLbls>
          <c:showLegendKey val="0"/>
          <c:showVal val="0"/>
          <c:showCatName val="0"/>
          <c:showSerName val="0"/>
          <c:showPercent val="0"/>
          <c:showBubbleSize val="0"/>
        </c:dLbls>
        <c:smooth val="0"/>
        <c:axId val="624326936"/>
        <c:axId val="624342024"/>
      </c:lineChart>
      <c:dateAx>
        <c:axId val="62432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42024"/>
        <c:crosses val="autoZero"/>
        <c:auto val="1"/>
        <c:lblOffset val="100"/>
        <c:baseTimeUnit val="days"/>
      </c:dateAx>
      <c:valAx>
        <c:axId val="62434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2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dubaidcgolf</c:v>
                </c:pt>
              </c:strCache>
            </c:strRef>
          </c:tx>
          <c:spPr>
            <a:solidFill>
              <a:schemeClr val="accent1"/>
            </a:solidFill>
            <a:ln>
              <a:noFill/>
            </a:ln>
            <a:effectLst/>
          </c:spPr>
          <c:invertIfNegative val="0"/>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3</c:v>
                </c:pt>
                <c:pt idx="1">
                  <c:v>1</c:v>
                </c:pt>
                <c:pt idx="2">
                  <c:v>6</c:v>
                </c:pt>
                <c:pt idx="3">
                  <c:v>-4</c:v>
                </c:pt>
                <c:pt idx="4">
                  <c:v>2</c:v>
                </c:pt>
                <c:pt idx="5">
                  <c:v>0</c:v>
                </c:pt>
                <c:pt idx="6">
                  <c:v>5</c:v>
                </c:pt>
                <c:pt idx="7">
                  <c:v>4</c:v>
                </c:pt>
                <c:pt idx="8">
                  <c:v>9</c:v>
                </c:pt>
                <c:pt idx="9">
                  <c:v>1</c:v>
                </c:pt>
                <c:pt idx="10">
                  <c:v>5</c:v>
                </c:pt>
                <c:pt idx="11">
                  <c:v>4</c:v>
                </c:pt>
                <c:pt idx="12">
                  <c:v>24</c:v>
                </c:pt>
                <c:pt idx="13">
                  <c:v>16</c:v>
                </c:pt>
                <c:pt idx="14">
                  <c:v>0</c:v>
                </c:pt>
                <c:pt idx="15">
                  <c:v>7</c:v>
                </c:pt>
                <c:pt idx="16">
                  <c:v>7</c:v>
                </c:pt>
                <c:pt idx="17">
                  <c:v>3</c:v>
                </c:pt>
                <c:pt idx="18">
                  <c:v>-1</c:v>
                </c:pt>
                <c:pt idx="19">
                  <c:v>34</c:v>
                </c:pt>
                <c:pt idx="20">
                  <c:v>51</c:v>
                </c:pt>
                <c:pt idx="21">
                  <c:v>13</c:v>
                </c:pt>
                <c:pt idx="22">
                  <c:v>3</c:v>
                </c:pt>
                <c:pt idx="23">
                  <c:v>5</c:v>
                </c:pt>
                <c:pt idx="24">
                  <c:v>5</c:v>
                </c:pt>
                <c:pt idx="25">
                  <c:v>11</c:v>
                </c:pt>
                <c:pt idx="26">
                  <c:v>8</c:v>
                </c:pt>
                <c:pt idx="27">
                  <c:v>22</c:v>
                </c:pt>
                <c:pt idx="28">
                  <c:v>12</c:v>
                </c:pt>
                <c:pt idx="29">
                  <c:v>6</c:v>
                </c:pt>
                <c:pt idx="30">
                  <c:v>8</c:v>
                </c:pt>
                <c:pt idx="31">
                  <c:v>5</c:v>
                </c:pt>
                <c:pt idx="32">
                  <c:v>4</c:v>
                </c:pt>
                <c:pt idx="33">
                  <c:v>2</c:v>
                </c:pt>
                <c:pt idx="34">
                  <c:v>11</c:v>
                </c:pt>
                <c:pt idx="35">
                  <c:v>11</c:v>
                </c:pt>
                <c:pt idx="36">
                  <c:v>7</c:v>
                </c:pt>
                <c:pt idx="37">
                  <c:v>8</c:v>
                </c:pt>
                <c:pt idx="38">
                  <c:v>7</c:v>
                </c:pt>
                <c:pt idx="39">
                  <c:v>9</c:v>
                </c:pt>
                <c:pt idx="40">
                  <c:v>17</c:v>
                </c:pt>
                <c:pt idx="41">
                  <c:v>18</c:v>
                </c:pt>
                <c:pt idx="42">
                  <c:v>58</c:v>
                </c:pt>
                <c:pt idx="43">
                  <c:v>73</c:v>
                </c:pt>
                <c:pt idx="44">
                  <c:v>65</c:v>
                </c:pt>
                <c:pt idx="45">
                  <c:v>88</c:v>
                </c:pt>
                <c:pt idx="46">
                  <c:v>131</c:v>
                </c:pt>
                <c:pt idx="47">
                  <c:v>186</c:v>
                </c:pt>
                <c:pt idx="48">
                  <c:v>229</c:v>
                </c:pt>
                <c:pt idx="49">
                  <c:v>210</c:v>
                </c:pt>
                <c:pt idx="50">
                  <c:v>187</c:v>
                </c:pt>
                <c:pt idx="51">
                  <c:v>407</c:v>
                </c:pt>
                <c:pt idx="52">
                  <c:v>291</c:v>
                </c:pt>
                <c:pt idx="53">
                  <c:v>79</c:v>
                </c:pt>
                <c:pt idx="54">
                  <c:v>75</c:v>
                </c:pt>
                <c:pt idx="55">
                  <c:v>33</c:v>
                </c:pt>
                <c:pt idx="56">
                  <c:v>22</c:v>
                </c:pt>
                <c:pt idx="57">
                  <c:v>21</c:v>
                </c:pt>
                <c:pt idx="58">
                  <c:v>28</c:v>
                </c:pt>
                <c:pt idx="59">
                  <c:v>32</c:v>
                </c:pt>
                <c:pt idx="60">
                  <c:v>22</c:v>
                </c:pt>
                <c:pt idx="61">
                  <c:v>48</c:v>
                </c:pt>
                <c:pt idx="62">
                  <c:v>40</c:v>
                </c:pt>
                <c:pt idx="63">
                  <c:v>39</c:v>
                </c:pt>
                <c:pt idx="64">
                  <c:v>15</c:v>
                </c:pt>
                <c:pt idx="65">
                  <c:v>14</c:v>
                </c:pt>
                <c:pt idx="66">
                  <c:v>44</c:v>
                </c:pt>
                <c:pt idx="67">
                  <c:v>64</c:v>
                </c:pt>
                <c:pt idx="68">
                  <c:v>74</c:v>
                </c:pt>
                <c:pt idx="69">
                  <c:v>46</c:v>
                </c:pt>
                <c:pt idx="70">
                  <c:v>20</c:v>
                </c:pt>
                <c:pt idx="71">
                  <c:v>21</c:v>
                </c:pt>
                <c:pt idx="72">
                  <c:v>15</c:v>
                </c:pt>
                <c:pt idx="73">
                  <c:v>17</c:v>
                </c:pt>
                <c:pt idx="74">
                  <c:v>32</c:v>
                </c:pt>
                <c:pt idx="75">
                  <c:v>18</c:v>
                </c:pt>
                <c:pt idx="76">
                  <c:v>18</c:v>
                </c:pt>
                <c:pt idx="77">
                  <c:v>11</c:v>
                </c:pt>
                <c:pt idx="78">
                  <c:v>9</c:v>
                </c:pt>
                <c:pt idx="79">
                  <c:v>22</c:v>
                </c:pt>
                <c:pt idx="80">
                  <c:v>32</c:v>
                </c:pt>
                <c:pt idx="81">
                  <c:v>18</c:v>
                </c:pt>
                <c:pt idx="82">
                  <c:v>7</c:v>
                </c:pt>
                <c:pt idx="83">
                  <c:v>17</c:v>
                </c:pt>
                <c:pt idx="84">
                  <c:v>15</c:v>
                </c:pt>
                <c:pt idx="85">
                  <c:v>29</c:v>
                </c:pt>
                <c:pt idx="86">
                  <c:v>25</c:v>
                </c:pt>
                <c:pt idx="87">
                  <c:v>28</c:v>
                </c:pt>
                <c:pt idx="88">
                  <c:v>16</c:v>
                </c:pt>
                <c:pt idx="89">
                  <c:v>8</c:v>
                </c:pt>
                <c:pt idx="90">
                  <c:v>3</c:v>
                </c:pt>
                <c:pt idx="91">
                  <c:v>13</c:v>
                </c:pt>
                <c:pt idx="92">
                  <c:v>7</c:v>
                </c:pt>
                <c:pt idx="93">
                  <c:v>12</c:v>
                </c:pt>
                <c:pt idx="94">
                  <c:v>8</c:v>
                </c:pt>
                <c:pt idx="95">
                  <c:v>-1</c:v>
                </c:pt>
                <c:pt idx="96">
                  <c:v>8</c:v>
                </c:pt>
                <c:pt idx="97">
                  <c:v>14</c:v>
                </c:pt>
                <c:pt idx="98">
                  <c:v>7</c:v>
                </c:pt>
                <c:pt idx="99">
                  <c:v>1</c:v>
                </c:pt>
                <c:pt idx="100">
                  <c:v>1</c:v>
                </c:pt>
                <c:pt idx="101">
                  <c:v>0</c:v>
                </c:pt>
                <c:pt idx="102">
                  <c:v>-2</c:v>
                </c:pt>
                <c:pt idx="103">
                  <c:v>4</c:v>
                </c:pt>
                <c:pt idx="104">
                  <c:v>7</c:v>
                </c:pt>
                <c:pt idx="105">
                  <c:v>0</c:v>
                </c:pt>
                <c:pt idx="106">
                  <c:v>10</c:v>
                </c:pt>
                <c:pt idx="107">
                  <c:v>3</c:v>
                </c:pt>
                <c:pt idx="108">
                  <c:v>-1</c:v>
                </c:pt>
                <c:pt idx="109">
                  <c:v>0</c:v>
                </c:pt>
                <c:pt idx="110">
                  <c:v>0</c:v>
                </c:pt>
                <c:pt idx="111">
                  <c:v>5</c:v>
                </c:pt>
                <c:pt idx="112">
                  <c:v>13</c:v>
                </c:pt>
                <c:pt idx="113">
                  <c:v>0</c:v>
                </c:pt>
                <c:pt idx="114">
                  <c:v>4</c:v>
                </c:pt>
                <c:pt idx="115">
                  <c:v>2</c:v>
                </c:pt>
                <c:pt idx="116">
                  <c:v>5</c:v>
                </c:pt>
                <c:pt idx="117">
                  <c:v>3</c:v>
                </c:pt>
                <c:pt idx="118">
                  <c:v>3</c:v>
                </c:pt>
                <c:pt idx="119">
                  <c:v>0</c:v>
                </c:pt>
                <c:pt idx="120">
                  <c:v>4</c:v>
                </c:pt>
                <c:pt idx="121">
                  <c:v>4</c:v>
                </c:pt>
                <c:pt idx="122">
                  <c:v>3</c:v>
                </c:pt>
                <c:pt idx="123">
                  <c:v>4</c:v>
                </c:pt>
                <c:pt idx="124">
                  <c:v>3</c:v>
                </c:pt>
                <c:pt idx="125">
                  <c:v>0</c:v>
                </c:pt>
                <c:pt idx="126">
                  <c:v>-4</c:v>
                </c:pt>
                <c:pt idx="127">
                  <c:v>3</c:v>
                </c:pt>
                <c:pt idx="128">
                  <c:v>3</c:v>
                </c:pt>
                <c:pt idx="129">
                  <c:v>-1</c:v>
                </c:pt>
                <c:pt idx="130">
                  <c:v>4</c:v>
                </c:pt>
                <c:pt idx="131">
                  <c:v>-3</c:v>
                </c:pt>
                <c:pt idx="132">
                  <c:v>-6</c:v>
                </c:pt>
                <c:pt idx="133">
                  <c:v>1</c:v>
                </c:pt>
                <c:pt idx="134">
                  <c:v>2</c:v>
                </c:pt>
                <c:pt idx="135">
                  <c:v>-4</c:v>
                </c:pt>
                <c:pt idx="136">
                  <c:v>-10</c:v>
                </c:pt>
                <c:pt idx="137">
                  <c:v>0</c:v>
                </c:pt>
                <c:pt idx="138">
                  <c:v>-4</c:v>
                </c:pt>
                <c:pt idx="139">
                  <c:v>-1</c:v>
                </c:pt>
                <c:pt idx="140">
                  <c:v>4</c:v>
                </c:pt>
                <c:pt idx="141">
                  <c:v>0</c:v>
                </c:pt>
                <c:pt idx="142">
                  <c:v>0</c:v>
                </c:pt>
                <c:pt idx="143">
                  <c:v>2</c:v>
                </c:pt>
                <c:pt idx="144">
                  <c:v>-1</c:v>
                </c:pt>
                <c:pt idx="145">
                  <c:v>-1</c:v>
                </c:pt>
                <c:pt idx="146">
                  <c:v>4</c:v>
                </c:pt>
                <c:pt idx="147">
                  <c:v>1</c:v>
                </c:pt>
                <c:pt idx="148">
                  <c:v>0</c:v>
                </c:pt>
                <c:pt idx="149">
                  <c:v>0</c:v>
                </c:pt>
                <c:pt idx="150">
                  <c:v>-6</c:v>
                </c:pt>
                <c:pt idx="151">
                  <c:v>7</c:v>
                </c:pt>
                <c:pt idx="152">
                  <c:v>2</c:v>
                </c:pt>
                <c:pt idx="153">
                  <c:v>-4</c:v>
                </c:pt>
                <c:pt idx="154">
                  <c:v>6</c:v>
                </c:pt>
                <c:pt idx="155">
                  <c:v>-5</c:v>
                </c:pt>
                <c:pt idx="156">
                  <c:v>-1</c:v>
                </c:pt>
                <c:pt idx="157">
                  <c:v>6</c:v>
                </c:pt>
                <c:pt idx="158">
                  <c:v>-4</c:v>
                </c:pt>
                <c:pt idx="159">
                  <c:v>-1</c:v>
                </c:pt>
                <c:pt idx="160">
                  <c:v>3</c:v>
                </c:pt>
                <c:pt idx="161">
                  <c:v>3</c:v>
                </c:pt>
                <c:pt idx="162">
                  <c:v>-6</c:v>
                </c:pt>
                <c:pt idx="163">
                  <c:v>-1</c:v>
                </c:pt>
                <c:pt idx="164">
                  <c:v>4</c:v>
                </c:pt>
                <c:pt idx="165">
                  <c:v>2</c:v>
                </c:pt>
                <c:pt idx="166">
                  <c:v>11</c:v>
                </c:pt>
                <c:pt idx="167">
                  <c:v>1</c:v>
                </c:pt>
                <c:pt idx="168">
                  <c:v>8</c:v>
                </c:pt>
                <c:pt idx="169">
                  <c:v>-7</c:v>
                </c:pt>
                <c:pt idx="170">
                  <c:v>3</c:v>
                </c:pt>
                <c:pt idx="171">
                  <c:v>-2</c:v>
                </c:pt>
                <c:pt idx="172">
                  <c:v>0</c:v>
                </c:pt>
                <c:pt idx="173">
                  <c:v>4</c:v>
                </c:pt>
                <c:pt idx="174">
                  <c:v>-2</c:v>
                </c:pt>
                <c:pt idx="175">
                  <c:v>-1</c:v>
                </c:pt>
                <c:pt idx="176">
                  <c:v>1</c:v>
                </c:pt>
                <c:pt idx="177">
                  <c:v>0</c:v>
                </c:pt>
                <c:pt idx="178">
                  <c:v>1</c:v>
                </c:pt>
                <c:pt idx="179">
                  <c:v>0</c:v>
                </c:pt>
                <c:pt idx="180">
                  <c:v>-7</c:v>
                </c:pt>
                <c:pt idx="181">
                  <c:v>-4</c:v>
                </c:pt>
                <c:pt idx="182">
                  <c:v>3</c:v>
                </c:pt>
                <c:pt idx="183">
                  <c:v>-3</c:v>
                </c:pt>
                <c:pt idx="184">
                  <c:v>-4</c:v>
                </c:pt>
                <c:pt idx="185">
                  <c:v>6</c:v>
                </c:pt>
                <c:pt idx="186">
                  <c:v>1</c:v>
                </c:pt>
                <c:pt idx="187">
                  <c:v>2</c:v>
                </c:pt>
                <c:pt idx="188">
                  <c:v>-2</c:v>
                </c:pt>
                <c:pt idx="189">
                  <c:v>5</c:v>
                </c:pt>
                <c:pt idx="190">
                  <c:v>0</c:v>
                </c:pt>
                <c:pt idx="191">
                  <c:v>-3</c:v>
                </c:pt>
                <c:pt idx="192">
                  <c:v>-1</c:v>
                </c:pt>
                <c:pt idx="193">
                  <c:v>-2</c:v>
                </c:pt>
                <c:pt idx="194">
                  <c:v>-6</c:v>
                </c:pt>
                <c:pt idx="195">
                  <c:v>-5</c:v>
                </c:pt>
                <c:pt idx="196">
                  <c:v>2</c:v>
                </c:pt>
                <c:pt idx="197">
                  <c:v>0</c:v>
                </c:pt>
                <c:pt idx="198">
                  <c:v>-1</c:v>
                </c:pt>
                <c:pt idx="199">
                  <c:v>-4</c:v>
                </c:pt>
                <c:pt idx="200">
                  <c:v>0</c:v>
                </c:pt>
                <c:pt idx="201">
                  <c:v>2</c:v>
                </c:pt>
                <c:pt idx="202">
                  <c:v>2</c:v>
                </c:pt>
                <c:pt idx="203">
                  <c:v>0</c:v>
                </c:pt>
                <c:pt idx="204">
                  <c:v>6</c:v>
                </c:pt>
                <c:pt idx="205">
                  <c:v>1</c:v>
                </c:pt>
                <c:pt idx="206">
                  <c:v>0</c:v>
                </c:pt>
                <c:pt idx="207">
                  <c:v>-2</c:v>
                </c:pt>
                <c:pt idx="208">
                  <c:v>5</c:v>
                </c:pt>
                <c:pt idx="209">
                  <c:v>0</c:v>
                </c:pt>
                <c:pt idx="210">
                  <c:v>1</c:v>
                </c:pt>
                <c:pt idx="211">
                  <c:v>-3</c:v>
                </c:pt>
                <c:pt idx="212">
                  <c:v>-5</c:v>
                </c:pt>
                <c:pt idx="213">
                  <c:v>0</c:v>
                </c:pt>
                <c:pt idx="214">
                  <c:v>0</c:v>
                </c:pt>
                <c:pt idx="215">
                  <c:v>2</c:v>
                </c:pt>
                <c:pt idx="216">
                  <c:v>-10</c:v>
                </c:pt>
                <c:pt idx="217">
                  <c:v>-4</c:v>
                </c:pt>
                <c:pt idx="218">
                  <c:v>0</c:v>
                </c:pt>
                <c:pt idx="219">
                  <c:v>-1</c:v>
                </c:pt>
                <c:pt idx="220">
                  <c:v>4</c:v>
                </c:pt>
                <c:pt idx="221">
                  <c:v>-3</c:v>
                </c:pt>
                <c:pt idx="222">
                  <c:v>-5</c:v>
                </c:pt>
                <c:pt idx="223">
                  <c:v>-2</c:v>
                </c:pt>
                <c:pt idx="224">
                  <c:v>-4</c:v>
                </c:pt>
                <c:pt idx="225">
                  <c:v>0</c:v>
                </c:pt>
                <c:pt idx="226">
                  <c:v>2</c:v>
                </c:pt>
                <c:pt idx="227">
                  <c:v>-5</c:v>
                </c:pt>
                <c:pt idx="228">
                  <c:v>-3</c:v>
                </c:pt>
                <c:pt idx="229">
                  <c:v>-7</c:v>
                </c:pt>
                <c:pt idx="230">
                  <c:v>3</c:v>
                </c:pt>
                <c:pt idx="231">
                  <c:v>-7</c:v>
                </c:pt>
                <c:pt idx="232">
                  <c:v>-5</c:v>
                </c:pt>
                <c:pt idx="233">
                  <c:v>-1</c:v>
                </c:pt>
                <c:pt idx="234">
                  <c:v>-5</c:v>
                </c:pt>
                <c:pt idx="235">
                  <c:v>-1</c:v>
                </c:pt>
                <c:pt idx="236">
                  <c:v>6</c:v>
                </c:pt>
                <c:pt idx="237">
                  <c:v>4</c:v>
                </c:pt>
                <c:pt idx="238">
                  <c:v>-1</c:v>
                </c:pt>
                <c:pt idx="239">
                  <c:v>1</c:v>
                </c:pt>
                <c:pt idx="240">
                  <c:v>2</c:v>
                </c:pt>
                <c:pt idx="241">
                  <c:v>-8</c:v>
                </c:pt>
                <c:pt idx="242">
                  <c:v>1</c:v>
                </c:pt>
                <c:pt idx="243">
                  <c:v>-22</c:v>
                </c:pt>
                <c:pt idx="244">
                  <c:v>-3</c:v>
                </c:pt>
                <c:pt idx="245">
                  <c:v>-12</c:v>
                </c:pt>
                <c:pt idx="246">
                  <c:v>3</c:v>
                </c:pt>
                <c:pt idx="247">
                  <c:v>-1</c:v>
                </c:pt>
                <c:pt idx="248">
                  <c:v>1</c:v>
                </c:pt>
                <c:pt idx="249">
                  <c:v>2</c:v>
                </c:pt>
                <c:pt idx="250">
                  <c:v>14</c:v>
                </c:pt>
                <c:pt idx="251">
                  <c:v>2</c:v>
                </c:pt>
                <c:pt idx="252">
                  <c:v>-1</c:v>
                </c:pt>
                <c:pt idx="253">
                  <c:v>-2</c:v>
                </c:pt>
                <c:pt idx="254">
                  <c:v>-4</c:v>
                </c:pt>
                <c:pt idx="255">
                  <c:v>-5</c:v>
                </c:pt>
                <c:pt idx="256">
                  <c:v>-3</c:v>
                </c:pt>
                <c:pt idx="257">
                  <c:v>2</c:v>
                </c:pt>
                <c:pt idx="258">
                  <c:v>-7</c:v>
                </c:pt>
                <c:pt idx="259">
                  <c:v>-12</c:v>
                </c:pt>
                <c:pt idx="260">
                  <c:v>1</c:v>
                </c:pt>
                <c:pt idx="261">
                  <c:v>1</c:v>
                </c:pt>
                <c:pt idx="262">
                  <c:v>2</c:v>
                </c:pt>
                <c:pt idx="263">
                  <c:v>-6</c:v>
                </c:pt>
                <c:pt idx="264">
                  <c:v>1</c:v>
                </c:pt>
                <c:pt idx="265">
                  <c:v>-8</c:v>
                </c:pt>
                <c:pt idx="266">
                  <c:v>3</c:v>
                </c:pt>
                <c:pt idx="267">
                  <c:v>1</c:v>
                </c:pt>
                <c:pt idx="268">
                  <c:v>-2</c:v>
                </c:pt>
                <c:pt idx="269">
                  <c:v>1</c:v>
                </c:pt>
                <c:pt idx="270">
                  <c:v>-5</c:v>
                </c:pt>
                <c:pt idx="271">
                  <c:v>-1</c:v>
                </c:pt>
                <c:pt idx="272">
                  <c:v>-2</c:v>
                </c:pt>
                <c:pt idx="273">
                  <c:v>1</c:v>
                </c:pt>
                <c:pt idx="274">
                  <c:v>-4</c:v>
                </c:pt>
              </c:numCache>
            </c:numRef>
          </c:val>
          <c:extLst>
            <c:ext xmlns:c16="http://schemas.microsoft.com/office/drawing/2014/chart" uri="{C3380CC4-5D6E-409C-BE32-E72D297353CC}">
              <c16:uniqueId val="{00000000-CAAD-4745-8FC7-E455DCBD0F6C}"/>
            </c:ext>
          </c:extLst>
        </c:ser>
        <c:dLbls>
          <c:showLegendKey val="0"/>
          <c:showVal val="0"/>
          <c:showCatName val="0"/>
          <c:showSerName val="0"/>
          <c:showPercent val="0"/>
          <c:showBubbleSize val="0"/>
        </c:dLbls>
        <c:gapWidth val="219"/>
        <c:overlap val="-27"/>
        <c:axId val="624333496"/>
        <c:axId val="624340384"/>
      </c:barChart>
      <c:dateAx>
        <c:axId val="62433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40384"/>
        <c:crosses val="autoZero"/>
        <c:auto val="1"/>
        <c:lblOffset val="100"/>
        <c:baseTimeUnit val="days"/>
      </c:dateAx>
      <c:valAx>
        <c:axId val="62434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3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dubaidcgolf</c:v>
                </c:pt>
              </c:strCache>
            </c:strRef>
          </c:cat>
          <c:val>
            <c:numRef>
              <c:f>Sheet1!$B$2</c:f>
              <c:numCache>
                <c:formatCode>General</c:formatCode>
                <c:ptCount val="1"/>
                <c:pt idx="0">
                  <c:v>12429</c:v>
                </c:pt>
              </c:numCache>
            </c:numRef>
          </c:val>
          <c:extLst>
            <c:ext xmlns:c16="http://schemas.microsoft.com/office/drawing/2014/chart" uri="{C3380CC4-5D6E-409C-BE32-E72D297353CC}">
              <c16:uniqueId val="{00000000-8893-4084-A0EA-1440F90614E8}"/>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dubaidcgolf</c:v>
                </c:pt>
              </c:strCache>
            </c:strRef>
          </c:cat>
          <c:val>
            <c:numRef>
              <c:f>Sheet1!$C$2</c:f>
              <c:numCache>
                <c:formatCode>General</c:formatCode>
                <c:ptCount val="1"/>
                <c:pt idx="0">
                  <c:v>3405</c:v>
                </c:pt>
              </c:numCache>
            </c:numRef>
          </c:val>
          <c:extLst>
            <c:ext xmlns:c16="http://schemas.microsoft.com/office/drawing/2014/chart" uri="{C3380CC4-5D6E-409C-BE32-E72D297353CC}">
              <c16:uniqueId val="{00000001-8893-4084-A0EA-1440F90614E8}"/>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dubaidcgolf</c:v>
                </c:pt>
              </c:strCache>
            </c:strRef>
          </c:cat>
          <c:val>
            <c:numRef>
              <c:f>Sheet1!$D$2</c:f>
              <c:numCache>
                <c:formatCode>General</c:formatCode>
                <c:ptCount val="1"/>
                <c:pt idx="0">
                  <c:v>4260</c:v>
                </c:pt>
              </c:numCache>
            </c:numRef>
          </c:val>
          <c:extLst>
            <c:ext xmlns:c16="http://schemas.microsoft.com/office/drawing/2014/chart" uri="{C3380CC4-5D6E-409C-BE32-E72D297353CC}">
              <c16:uniqueId val="{00000002-8893-4084-A0EA-1440F90614E8}"/>
            </c:ext>
          </c:extLst>
        </c:ser>
        <c:dLbls>
          <c:showLegendKey val="0"/>
          <c:showVal val="0"/>
          <c:showCatName val="0"/>
          <c:showSerName val="0"/>
          <c:showPercent val="0"/>
          <c:showBubbleSize val="0"/>
        </c:dLbls>
        <c:gapWidth val="219"/>
        <c:overlap val="-27"/>
        <c:axId val="817693360"/>
        <c:axId val="817694016"/>
      </c:barChart>
      <c:catAx>
        <c:axId val="81769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694016"/>
        <c:crosses val="autoZero"/>
        <c:auto val="1"/>
        <c:lblAlgn val="ctr"/>
        <c:lblOffset val="100"/>
        <c:noMultiLvlLbl val="0"/>
      </c:catAx>
      <c:valAx>
        <c:axId val="81769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69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dubaidcgolf</c:v>
                </c:pt>
              </c:strCache>
            </c:strRef>
          </c:cat>
          <c:val>
            <c:numRef>
              <c:f>Sheet1!$B$2</c:f>
              <c:numCache>
                <c:formatCode>General</c:formatCode>
                <c:ptCount val="1"/>
                <c:pt idx="0">
                  <c:v>538</c:v>
                </c:pt>
              </c:numCache>
            </c:numRef>
          </c:val>
          <c:extLst>
            <c:ext xmlns:c16="http://schemas.microsoft.com/office/drawing/2014/chart" uri="{C3380CC4-5D6E-409C-BE32-E72D297353CC}">
              <c16:uniqueId val="{00000000-1B53-4C70-9B0C-0FA3196C60BF}"/>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dubaidcgolf</c:v>
                </c:pt>
              </c:strCache>
            </c:strRef>
          </c:cat>
          <c:val>
            <c:numRef>
              <c:f>Sheet1!$C$2</c:f>
              <c:numCache>
                <c:formatCode>General</c:formatCode>
                <c:ptCount val="1"/>
                <c:pt idx="0">
                  <c:v>2120</c:v>
                </c:pt>
              </c:numCache>
            </c:numRef>
          </c:val>
          <c:extLst>
            <c:ext xmlns:c16="http://schemas.microsoft.com/office/drawing/2014/chart" uri="{C3380CC4-5D6E-409C-BE32-E72D297353CC}">
              <c16:uniqueId val="{00000001-1B53-4C70-9B0C-0FA3196C60BF}"/>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dubaidcgolf</c:v>
                </c:pt>
              </c:strCache>
            </c:strRef>
          </c:cat>
          <c:val>
            <c:numRef>
              <c:f>Sheet1!$D$2</c:f>
              <c:numCache>
                <c:formatCode>General</c:formatCode>
                <c:ptCount val="1"/>
                <c:pt idx="0">
                  <c:v>5493</c:v>
                </c:pt>
              </c:numCache>
            </c:numRef>
          </c:val>
          <c:extLst>
            <c:ext xmlns:c16="http://schemas.microsoft.com/office/drawing/2014/chart" uri="{C3380CC4-5D6E-409C-BE32-E72D297353CC}">
              <c16:uniqueId val="{00000002-1B53-4C70-9B0C-0FA3196C60BF}"/>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dubaidcgolf</c:v>
                </c:pt>
              </c:strCache>
            </c:strRef>
          </c:cat>
          <c:val>
            <c:numRef>
              <c:f>Sheet1!$E$2</c:f>
              <c:numCache>
                <c:formatCode>General</c:formatCode>
                <c:ptCount val="1"/>
                <c:pt idx="0">
                  <c:v>6523</c:v>
                </c:pt>
              </c:numCache>
            </c:numRef>
          </c:val>
          <c:extLst>
            <c:ext xmlns:c16="http://schemas.microsoft.com/office/drawing/2014/chart" uri="{C3380CC4-5D6E-409C-BE32-E72D297353CC}">
              <c16:uniqueId val="{00000003-1B53-4C70-9B0C-0FA3196C60BF}"/>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dubaidcgolf</c:v>
                </c:pt>
              </c:strCache>
            </c:strRef>
          </c:cat>
          <c:val>
            <c:numRef>
              <c:f>Sheet1!$F$2</c:f>
              <c:numCache>
                <c:formatCode>General</c:formatCode>
                <c:ptCount val="1"/>
                <c:pt idx="0">
                  <c:v>3362</c:v>
                </c:pt>
              </c:numCache>
            </c:numRef>
          </c:val>
          <c:extLst>
            <c:ext xmlns:c16="http://schemas.microsoft.com/office/drawing/2014/chart" uri="{C3380CC4-5D6E-409C-BE32-E72D297353CC}">
              <c16:uniqueId val="{00000004-1B53-4C70-9B0C-0FA3196C60BF}"/>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dubaidcgolf</c:v>
                </c:pt>
              </c:strCache>
            </c:strRef>
          </c:cat>
          <c:val>
            <c:numRef>
              <c:f>Sheet1!$G$2</c:f>
              <c:numCache>
                <c:formatCode>General</c:formatCode>
                <c:ptCount val="1"/>
                <c:pt idx="0">
                  <c:v>1469</c:v>
                </c:pt>
              </c:numCache>
            </c:numRef>
          </c:val>
          <c:extLst>
            <c:ext xmlns:c16="http://schemas.microsoft.com/office/drawing/2014/chart" uri="{C3380CC4-5D6E-409C-BE32-E72D297353CC}">
              <c16:uniqueId val="{00000005-1B53-4C70-9B0C-0FA3196C60BF}"/>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dubaidcgolf</c:v>
                </c:pt>
              </c:strCache>
            </c:strRef>
          </c:cat>
          <c:val>
            <c:numRef>
              <c:f>Sheet1!$H$2</c:f>
              <c:numCache>
                <c:formatCode>General</c:formatCode>
                <c:ptCount val="1"/>
                <c:pt idx="0">
                  <c:v>589</c:v>
                </c:pt>
              </c:numCache>
            </c:numRef>
          </c:val>
          <c:extLst>
            <c:ext xmlns:c16="http://schemas.microsoft.com/office/drawing/2014/chart" uri="{C3380CC4-5D6E-409C-BE32-E72D297353CC}">
              <c16:uniqueId val="{00000006-1B53-4C70-9B0C-0FA3196C60BF}"/>
            </c:ext>
          </c:extLst>
        </c:ser>
        <c:dLbls>
          <c:showLegendKey val="0"/>
          <c:showVal val="0"/>
          <c:showCatName val="0"/>
          <c:showSerName val="0"/>
          <c:showPercent val="0"/>
          <c:showBubbleSize val="0"/>
        </c:dLbls>
        <c:gapWidth val="219"/>
        <c:overlap val="-27"/>
        <c:axId val="817697952"/>
        <c:axId val="817698608"/>
      </c:barChart>
      <c:catAx>
        <c:axId val="81769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698608"/>
        <c:crosses val="autoZero"/>
        <c:auto val="1"/>
        <c:lblAlgn val="ctr"/>
        <c:lblOffset val="100"/>
        <c:noMultiLvlLbl val="0"/>
      </c:catAx>
      <c:valAx>
        <c:axId val="81769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69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Hero Dubai Desert Classic</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17965</c:v>
                </c:pt>
                <c:pt idx="1">
                  <c:v>17964</c:v>
                </c:pt>
                <c:pt idx="2">
                  <c:v>17964</c:v>
                </c:pt>
                <c:pt idx="3">
                  <c:v>17963</c:v>
                </c:pt>
                <c:pt idx="4">
                  <c:v>17961</c:v>
                </c:pt>
                <c:pt idx="5">
                  <c:v>17959</c:v>
                </c:pt>
                <c:pt idx="6">
                  <c:v>17958</c:v>
                </c:pt>
                <c:pt idx="7">
                  <c:v>17957</c:v>
                </c:pt>
                <c:pt idx="8">
                  <c:v>17956</c:v>
                </c:pt>
                <c:pt idx="9">
                  <c:v>17955</c:v>
                </c:pt>
                <c:pt idx="10">
                  <c:v>17952</c:v>
                </c:pt>
                <c:pt idx="11">
                  <c:v>17953</c:v>
                </c:pt>
                <c:pt idx="12">
                  <c:v>17950</c:v>
                </c:pt>
                <c:pt idx="13">
                  <c:v>17951</c:v>
                </c:pt>
                <c:pt idx="14">
                  <c:v>17951</c:v>
                </c:pt>
                <c:pt idx="15">
                  <c:v>17951</c:v>
                </c:pt>
                <c:pt idx="16">
                  <c:v>17950</c:v>
                </c:pt>
                <c:pt idx="17">
                  <c:v>17951</c:v>
                </c:pt>
                <c:pt idx="18">
                  <c:v>17949</c:v>
                </c:pt>
                <c:pt idx="19">
                  <c:v>17950</c:v>
                </c:pt>
                <c:pt idx="20">
                  <c:v>17949</c:v>
                </c:pt>
                <c:pt idx="21">
                  <c:v>17949</c:v>
                </c:pt>
                <c:pt idx="22">
                  <c:v>17949</c:v>
                </c:pt>
                <c:pt idx="23">
                  <c:v>17948</c:v>
                </c:pt>
                <c:pt idx="24">
                  <c:v>17944</c:v>
                </c:pt>
                <c:pt idx="25">
                  <c:v>17944</c:v>
                </c:pt>
                <c:pt idx="26">
                  <c:v>17945</c:v>
                </c:pt>
                <c:pt idx="27">
                  <c:v>17951</c:v>
                </c:pt>
                <c:pt idx="28">
                  <c:v>17952</c:v>
                </c:pt>
                <c:pt idx="29">
                  <c:v>17951</c:v>
                </c:pt>
                <c:pt idx="30">
                  <c:v>17950</c:v>
                </c:pt>
                <c:pt idx="31">
                  <c:v>17950</c:v>
                </c:pt>
                <c:pt idx="32">
                  <c:v>17950</c:v>
                </c:pt>
                <c:pt idx="33">
                  <c:v>17950</c:v>
                </c:pt>
                <c:pt idx="34">
                  <c:v>17950</c:v>
                </c:pt>
                <c:pt idx="35">
                  <c:v>17950</c:v>
                </c:pt>
                <c:pt idx="36">
                  <c:v>17950</c:v>
                </c:pt>
                <c:pt idx="37">
                  <c:v>17949</c:v>
                </c:pt>
                <c:pt idx="38">
                  <c:v>17950</c:v>
                </c:pt>
                <c:pt idx="39">
                  <c:v>17949</c:v>
                </c:pt>
                <c:pt idx="40">
                  <c:v>17950</c:v>
                </c:pt>
                <c:pt idx="41">
                  <c:v>17950</c:v>
                </c:pt>
                <c:pt idx="42">
                  <c:v>17953</c:v>
                </c:pt>
                <c:pt idx="43">
                  <c:v>17956</c:v>
                </c:pt>
                <c:pt idx="44">
                  <c:v>17955</c:v>
                </c:pt>
                <c:pt idx="45">
                  <c:v>17972</c:v>
                </c:pt>
                <c:pt idx="46">
                  <c:v>17982</c:v>
                </c:pt>
                <c:pt idx="47">
                  <c:v>17994</c:v>
                </c:pt>
                <c:pt idx="48">
                  <c:v>18010</c:v>
                </c:pt>
                <c:pt idx="49">
                  <c:v>18032</c:v>
                </c:pt>
                <c:pt idx="50">
                  <c:v>18054</c:v>
                </c:pt>
                <c:pt idx="51">
                  <c:v>18086</c:v>
                </c:pt>
                <c:pt idx="52">
                  <c:v>18129</c:v>
                </c:pt>
                <c:pt idx="53">
                  <c:v>18135</c:v>
                </c:pt>
                <c:pt idx="54">
                  <c:v>18137</c:v>
                </c:pt>
                <c:pt idx="55">
                  <c:v>18142</c:v>
                </c:pt>
                <c:pt idx="56">
                  <c:v>18144</c:v>
                </c:pt>
                <c:pt idx="57">
                  <c:v>18144</c:v>
                </c:pt>
                <c:pt idx="58">
                  <c:v>18144</c:v>
                </c:pt>
                <c:pt idx="59">
                  <c:v>18143</c:v>
                </c:pt>
                <c:pt idx="60">
                  <c:v>18144</c:v>
                </c:pt>
                <c:pt idx="61">
                  <c:v>18146</c:v>
                </c:pt>
                <c:pt idx="62">
                  <c:v>18146</c:v>
                </c:pt>
                <c:pt idx="63">
                  <c:v>18148</c:v>
                </c:pt>
                <c:pt idx="64">
                  <c:v>18147</c:v>
                </c:pt>
                <c:pt idx="65">
                  <c:v>18145</c:v>
                </c:pt>
                <c:pt idx="66">
                  <c:v>18146</c:v>
                </c:pt>
                <c:pt idx="67">
                  <c:v>18145</c:v>
                </c:pt>
                <c:pt idx="68">
                  <c:v>18145</c:v>
                </c:pt>
                <c:pt idx="69">
                  <c:v>18146</c:v>
                </c:pt>
                <c:pt idx="70">
                  <c:v>18146</c:v>
                </c:pt>
                <c:pt idx="71">
                  <c:v>18147</c:v>
                </c:pt>
                <c:pt idx="72">
                  <c:v>18147</c:v>
                </c:pt>
                <c:pt idx="73">
                  <c:v>18148</c:v>
                </c:pt>
                <c:pt idx="74">
                  <c:v>18147</c:v>
                </c:pt>
                <c:pt idx="75">
                  <c:v>18145</c:v>
                </c:pt>
                <c:pt idx="76">
                  <c:v>18143</c:v>
                </c:pt>
                <c:pt idx="77">
                  <c:v>18140</c:v>
                </c:pt>
                <c:pt idx="78">
                  <c:v>18141</c:v>
                </c:pt>
                <c:pt idx="79">
                  <c:v>18142</c:v>
                </c:pt>
                <c:pt idx="80">
                  <c:v>18146</c:v>
                </c:pt>
                <c:pt idx="81">
                  <c:v>18145</c:v>
                </c:pt>
                <c:pt idx="82">
                  <c:v>18144</c:v>
                </c:pt>
                <c:pt idx="83">
                  <c:v>18143</c:v>
                </c:pt>
                <c:pt idx="84">
                  <c:v>18145</c:v>
                </c:pt>
                <c:pt idx="85">
                  <c:v>18144</c:v>
                </c:pt>
                <c:pt idx="86">
                  <c:v>18144</c:v>
                </c:pt>
                <c:pt idx="87">
                  <c:v>18144</c:v>
                </c:pt>
                <c:pt idx="88">
                  <c:v>18144</c:v>
                </c:pt>
                <c:pt idx="89">
                  <c:v>18144</c:v>
                </c:pt>
                <c:pt idx="90">
                  <c:v>18145</c:v>
                </c:pt>
                <c:pt idx="91">
                  <c:v>18144</c:v>
                </c:pt>
                <c:pt idx="92">
                  <c:v>18145</c:v>
                </c:pt>
                <c:pt idx="93">
                  <c:v>18145</c:v>
                </c:pt>
                <c:pt idx="94">
                  <c:v>18145</c:v>
                </c:pt>
                <c:pt idx="95">
                  <c:v>18144</c:v>
                </c:pt>
                <c:pt idx="96">
                  <c:v>18145</c:v>
                </c:pt>
                <c:pt idx="97">
                  <c:v>18144</c:v>
                </c:pt>
                <c:pt idx="98">
                  <c:v>18143</c:v>
                </c:pt>
                <c:pt idx="99">
                  <c:v>18145</c:v>
                </c:pt>
                <c:pt idx="100">
                  <c:v>18144</c:v>
                </c:pt>
                <c:pt idx="101">
                  <c:v>18142</c:v>
                </c:pt>
                <c:pt idx="102">
                  <c:v>18143</c:v>
                </c:pt>
                <c:pt idx="103">
                  <c:v>18143</c:v>
                </c:pt>
                <c:pt idx="104">
                  <c:v>18145</c:v>
                </c:pt>
                <c:pt idx="105">
                  <c:v>18146</c:v>
                </c:pt>
                <c:pt idx="106">
                  <c:v>18147</c:v>
                </c:pt>
                <c:pt idx="107">
                  <c:v>18147</c:v>
                </c:pt>
                <c:pt idx="108">
                  <c:v>18148</c:v>
                </c:pt>
                <c:pt idx="109">
                  <c:v>18146</c:v>
                </c:pt>
                <c:pt idx="110">
                  <c:v>18147</c:v>
                </c:pt>
                <c:pt idx="111">
                  <c:v>18145</c:v>
                </c:pt>
                <c:pt idx="112">
                  <c:v>18144</c:v>
                </c:pt>
                <c:pt idx="113">
                  <c:v>18145</c:v>
                </c:pt>
                <c:pt idx="114">
                  <c:v>18145</c:v>
                </c:pt>
                <c:pt idx="115">
                  <c:v>18142</c:v>
                </c:pt>
                <c:pt idx="116">
                  <c:v>18142</c:v>
                </c:pt>
                <c:pt idx="117">
                  <c:v>18142</c:v>
                </c:pt>
                <c:pt idx="118">
                  <c:v>18142</c:v>
                </c:pt>
                <c:pt idx="119">
                  <c:v>18141</c:v>
                </c:pt>
                <c:pt idx="120">
                  <c:v>18142</c:v>
                </c:pt>
                <c:pt idx="121">
                  <c:v>18140</c:v>
                </c:pt>
                <c:pt idx="122">
                  <c:v>18139</c:v>
                </c:pt>
                <c:pt idx="123">
                  <c:v>18139</c:v>
                </c:pt>
                <c:pt idx="124">
                  <c:v>18138</c:v>
                </c:pt>
                <c:pt idx="125">
                  <c:v>18136</c:v>
                </c:pt>
                <c:pt idx="126">
                  <c:v>18137</c:v>
                </c:pt>
                <c:pt idx="127">
                  <c:v>18137</c:v>
                </c:pt>
                <c:pt idx="128">
                  <c:v>18136</c:v>
                </c:pt>
                <c:pt idx="129">
                  <c:v>18135</c:v>
                </c:pt>
                <c:pt idx="130">
                  <c:v>18135</c:v>
                </c:pt>
                <c:pt idx="131">
                  <c:v>18135</c:v>
                </c:pt>
                <c:pt idx="132">
                  <c:v>18135</c:v>
                </c:pt>
                <c:pt idx="133">
                  <c:v>18136</c:v>
                </c:pt>
                <c:pt idx="134">
                  <c:v>18134</c:v>
                </c:pt>
                <c:pt idx="135">
                  <c:v>18134</c:v>
                </c:pt>
                <c:pt idx="136">
                  <c:v>18134</c:v>
                </c:pt>
                <c:pt idx="137">
                  <c:v>18133</c:v>
                </c:pt>
                <c:pt idx="138">
                  <c:v>18133</c:v>
                </c:pt>
                <c:pt idx="139">
                  <c:v>18132</c:v>
                </c:pt>
                <c:pt idx="140">
                  <c:v>18131</c:v>
                </c:pt>
                <c:pt idx="141">
                  <c:v>18131</c:v>
                </c:pt>
                <c:pt idx="142">
                  <c:v>18130</c:v>
                </c:pt>
                <c:pt idx="143">
                  <c:v>18126</c:v>
                </c:pt>
                <c:pt idx="144">
                  <c:v>18124</c:v>
                </c:pt>
                <c:pt idx="145">
                  <c:v>18124</c:v>
                </c:pt>
                <c:pt idx="146">
                  <c:v>18124</c:v>
                </c:pt>
                <c:pt idx="147">
                  <c:v>18124</c:v>
                </c:pt>
                <c:pt idx="148">
                  <c:v>18122</c:v>
                </c:pt>
                <c:pt idx="149">
                  <c:v>18122</c:v>
                </c:pt>
                <c:pt idx="150">
                  <c:v>18122</c:v>
                </c:pt>
                <c:pt idx="151">
                  <c:v>18121</c:v>
                </c:pt>
                <c:pt idx="152">
                  <c:v>18119</c:v>
                </c:pt>
                <c:pt idx="153">
                  <c:v>18120</c:v>
                </c:pt>
                <c:pt idx="154">
                  <c:v>18120</c:v>
                </c:pt>
                <c:pt idx="155">
                  <c:v>18120</c:v>
                </c:pt>
                <c:pt idx="156">
                  <c:v>18120</c:v>
                </c:pt>
                <c:pt idx="157">
                  <c:v>18121</c:v>
                </c:pt>
                <c:pt idx="158">
                  <c:v>18121</c:v>
                </c:pt>
                <c:pt idx="159">
                  <c:v>18121</c:v>
                </c:pt>
                <c:pt idx="160">
                  <c:v>18121</c:v>
                </c:pt>
                <c:pt idx="161">
                  <c:v>18122</c:v>
                </c:pt>
                <c:pt idx="162">
                  <c:v>18122</c:v>
                </c:pt>
                <c:pt idx="163">
                  <c:v>18122</c:v>
                </c:pt>
                <c:pt idx="164">
                  <c:v>18121</c:v>
                </c:pt>
                <c:pt idx="165">
                  <c:v>18120</c:v>
                </c:pt>
                <c:pt idx="166">
                  <c:v>18118</c:v>
                </c:pt>
                <c:pt idx="167">
                  <c:v>18118</c:v>
                </c:pt>
                <c:pt idx="168">
                  <c:v>18118</c:v>
                </c:pt>
                <c:pt idx="169">
                  <c:v>18118</c:v>
                </c:pt>
                <c:pt idx="170">
                  <c:v>18119</c:v>
                </c:pt>
                <c:pt idx="171">
                  <c:v>18119</c:v>
                </c:pt>
                <c:pt idx="172">
                  <c:v>18118</c:v>
                </c:pt>
                <c:pt idx="173">
                  <c:v>18119</c:v>
                </c:pt>
                <c:pt idx="174">
                  <c:v>18118</c:v>
                </c:pt>
                <c:pt idx="175">
                  <c:v>18118</c:v>
                </c:pt>
                <c:pt idx="176">
                  <c:v>18118</c:v>
                </c:pt>
                <c:pt idx="177">
                  <c:v>18117</c:v>
                </c:pt>
                <c:pt idx="178">
                  <c:v>18117</c:v>
                </c:pt>
                <c:pt idx="179">
                  <c:v>18116</c:v>
                </c:pt>
                <c:pt idx="180">
                  <c:v>18117</c:v>
                </c:pt>
                <c:pt idx="181">
                  <c:v>18117</c:v>
                </c:pt>
                <c:pt idx="182">
                  <c:v>18117</c:v>
                </c:pt>
                <c:pt idx="183">
                  <c:v>18117</c:v>
                </c:pt>
                <c:pt idx="184">
                  <c:v>18117</c:v>
                </c:pt>
                <c:pt idx="185">
                  <c:v>18117</c:v>
                </c:pt>
                <c:pt idx="186">
                  <c:v>18115</c:v>
                </c:pt>
                <c:pt idx="187">
                  <c:v>18114</c:v>
                </c:pt>
                <c:pt idx="188">
                  <c:v>18114</c:v>
                </c:pt>
                <c:pt idx="189">
                  <c:v>18114</c:v>
                </c:pt>
                <c:pt idx="190">
                  <c:v>18113</c:v>
                </c:pt>
                <c:pt idx="191">
                  <c:v>18114</c:v>
                </c:pt>
                <c:pt idx="192">
                  <c:v>18112</c:v>
                </c:pt>
                <c:pt idx="193">
                  <c:v>18112</c:v>
                </c:pt>
                <c:pt idx="194">
                  <c:v>18111</c:v>
                </c:pt>
                <c:pt idx="195">
                  <c:v>18109</c:v>
                </c:pt>
                <c:pt idx="196">
                  <c:v>18108</c:v>
                </c:pt>
                <c:pt idx="197">
                  <c:v>18108</c:v>
                </c:pt>
                <c:pt idx="198">
                  <c:v>18108</c:v>
                </c:pt>
                <c:pt idx="199">
                  <c:v>18108</c:v>
                </c:pt>
                <c:pt idx="200">
                  <c:v>18108</c:v>
                </c:pt>
                <c:pt idx="201">
                  <c:v>18106</c:v>
                </c:pt>
                <c:pt idx="202">
                  <c:v>18105</c:v>
                </c:pt>
                <c:pt idx="203">
                  <c:v>18105</c:v>
                </c:pt>
                <c:pt idx="204">
                  <c:v>18104</c:v>
                </c:pt>
                <c:pt idx="205">
                  <c:v>18102</c:v>
                </c:pt>
                <c:pt idx="206">
                  <c:v>18099</c:v>
                </c:pt>
                <c:pt idx="207">
                  <c:v>18099</c:v>
                </c:pt>
                <c:pt idx="208">
                  <c:v>18099</c:v>
                </c:pt>
                <c:pt idx="209">
                  <c:v>18099</c:v>
                </c:pt>
                <c:pt idx="210">
                  <c:v>18099</c:v>
                </c:pt>
                <c:pt idx="211">
                  <c:v>18099</c:v>
                </c:pt>
                <c:pt idx="212">
                  <c:v>18098</c:v>
                </c:pt>
                <c:pt idx="213">
                  <c:v>18097</c:v>
                </c:pt>
                <c:pt idx="214">
                  <c:v>18097</c:v>
                </c:pt>
                <c:pt idx="215">
                  <c:v>18096</c:v>
                </c:pt>
                <c:pt idx="216">
                  <c:v>18096</c:v>
                </c:pt>
                <c:pt idx="217">
                  <c:v>18096</c:v>
                </c:pt>
                <c:pt idx="218">
                  <c:v>18095</c:v>
                </c:pt>
                <c:pt idx="219">
                  <c:v>18094</c:v>
                </c:pt>
                <c:pt idx="220">
                  <c:v>18093</c:v>
                </c:pt>
                <c:pt idx="221">
                  <c:v>18094</c:v>
                </c:pt>
                <c:pt idx="222">
                  <c:v>18093</c:v>
                </c:pt>
                <c:pt idx="223">
                  <c:v>18092</c:v>
                </c:pt>
                <c:pt idx="224">
                  <c:v>18092</c:v>
                </c:pt>
                <c:pt idx="225">
                  <c:v>18091</c:v>
                </c:pt>
                <c:pt idx="226">
                  <c:v>18090</c:v>
                </c:pt>
                <c:pt idx="227">
                  <c:v>18090</c:v>
                </c:pt>
                <c:pt idx="228">
                  <c:v>18088</c:v>
                </c:pt>
                <c:pt idx="229">
                  <c:v>18088</c:v>
                </c:pt>
                <c:pt idx="230">
                  <c:v>18088</c:v>
                </c:pt>
                <c:pt idx="231">
                  <c:v>18088</c:v>
                </c:pt>
                <c:pt idx="232">
                  <c:v>18087</c:v>
                </c:pt>
                <c:pt idx="233">
                  <c:v>18090</c:v>
                </c:pt>
                <c:pt idx="234">
                  <c:v>18088</c:v>
                </c:pt>
                <c:pt idx="235">
                  <c:v>18089</c:v>
                </c:pt>
                <c:pt idx="236">
                  <c:v>18089</c:v>
                </c:pt>
                <c:pt idx="237">
                  <c:v>18087</c:v>
                </c:pt>
                <c:pt idx="238">
                  <c:v>18087</c:v>
                </c:pt>
                <c:pt idx="239">
                  <c:v>18086</c:v>
                </c:pt>
                <c:pt idx="240">
                  <c:v>18086</c:v>
                </c:pt>
                <c:pt idx="241">
                  <c:v>18086</c:v>
                </c:pt>
                <c:pt idx="242">
                  <c:v>18086</c:v>
                </c:pt>
                <c:pt idx="243">
                  <c:v>18085</c:v>
                </c:pt>
                <c:pt idx="244">
                  <c:v>18085</c:v>
                </c:pt>
                <c:pt idx="245">
                  <c:v>18083</c:v>
                </c:pt>
                <c:pt idx="246">
                  <c:v>18081</c:v>
                </c:pt>
                <c:pt idx="247">
                  <c:v>18080</c:v>
                </c:pt>
                <c:pt idx="248">
                  <c:v>18079</c:v>
                </c:pt>
                <c:pt idx="249">
                  <c:v>18076</c:v>
                </c:pt>
                <c:pt idx="250">
                  <c:v>18074</c:v>
                </c:pt>
                <c:pt idx="251">
                  <c:v>18073</c:v>
                </c:pt>
                <c:pt idx="252">
                  <c:v>18073</c:v>
                </c:pt>
                <c:pt idx="253">
                  <c:v>18073</c:v>
                </c:pt>
                <c:pt idx="254">
                  <c:v>18073</c:v>
                </c:pt>
                <c:pt idx="255">
                  <c:v>18072</c:v>
                </c:pt>
                <c:pt idx="256">
                  <c:v>18071</c:v>
                </c:pt>
                <c:pt idx="257">
                  <c:v>18071</c:v>
                </c:pt>
                <c:pt idx="258">
                  <c:v>18071</c:v>
                </c:pt>
                <c:pt idx="259">
                  <c:v>18070</c:v>
                </c:pt>
                <c:pt idx="260">
                  <c:v>18068</c:v>
                </c:pt>
                <c:pt idx="261">
                  <c:v>18066</c:v>
                </c:pt>
                <c:pt idx="262">
                  <c:v>18063</c:v>
                </c:pt>
                <c:pt idx="263">
                  <c:v>18060</c:v>
                </c:pt>
                <c:pt idx="264">
                  <c:v>18058</c:v>
                </c:pt>
                <c:pt idx="265">
                  <c:v>18058</c:v>
                </c:pt>
                <c:pt idx="266">
                  <c:v>18058</c:v>
                </c:pt>
                <c:pt idx="267">
                  <c:v>18056</c:v>
                </c:pt>
                <c:pt idx="268">
                  <c:v>18055</c:v>
                </c:pt>
                <c:pt idx="269">
                  <c:v>18056</c:v>
                </c:pt>
                <c:pt idx="270">
                  <c:v>18056</c:v>
                </c:pt>
                <c:pt idx="271">
                  <c:v>18056</c:v>
                </c:pt>
                <c:pt idx="272">
                  <c:v>18055</c:v>
                </c:pt>
                <c:pt idx="273">
                  <c:v>18056</c:v>
                </c:pt>
                <c:pt idx="274">
                  <c:v>18054</c:v>
                </c:pt>
              </c:numCache>
            </c:numRef>
          </c:val>
          <c:smooth val="0"/>
          <c:extLst>
            <c:ext xmlns:c16="http://schemas.microsoft.com/office/drawing/2014/chart" uri="{C3380CC4-5D6E-409C-BE32-E72D297353CC}">
              <c16:uniqueId val="{00000000-50F9-46C0-8A45-6EB21A361C29}"/>
            </c:ext>
          </c:extLst>
        </c:ser>
        <c:dLbls>
          <c:showLegendKey val="0"/>
          <c:showVal val="0"/>
          <c:showCatName val="0"/>
          <c:showSerName val="0"/>
          <c:showPercent val="0"/>
          <c:showBubbleSize val="0"/>
        </c:dLbls>
        <c:smooth val="0"/>
        <c:axId val="817702216"/>
        <c:axId val="817703528"/>
      </c:lineChart>
      <c:dateAx>
        <c:axId val="81770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03528"/>
        <c:crosses val="autoZero"/>
        <c:auto val="1"/>
        <c:lblOffset val="100"/>
        <c:baseTimeUnit val="days"/>
      </c:dateAx>
      <c:valAx>
        <c:axId val="81770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0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Hero Dubai Desert Classic</c:v>
                </c:pt>
              </c:strCache>
            </c:strRef>
          </c:tx>
          <c:spPr>
            <a:solidFill>
              <a:schemeClr val="accent1"/>
            </a:solidFill>
            <a:ln>
              <a:noFill/>
            </a:ln>
            <a:effectLst/>
          </c:spPr>
          <c:invertIfNegative val="0"/>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0</c:v>
                </c:pt>
                <c:pt idx="1">
                  <c:v>-1</c:v>
                </c:pt>
                <c:pt idx="2">
                  <c:v>0</c:v>
                </c:pt>
                <c:pt idx="3">
                  <c:v>-1</c:v>
                </c:pt>
                <c:pt idx="4">
                  <c:v>-2</c:v>
                </c:pt>
                <c:pt idx="5">
                  <c:v>-2</c:v>
                </c:pt>
                <c:pt idx="6">
                  <c:v>-1</c:v>
                </c:pt>
                <c:pt idx="7">
                  <c:v>-1</c:v>
                </c:pt>
                <c:pt idx="8">
                  <c:v>-1</c:v>
                </c:pt>
                <c:pt idx="9">
                  <c:v>-1</c:v>
                </c:pt>
                <c:pt idx="10">
                  <c:v>-3</c:v>
                </c:pt>
                <c:pt idx="11">
                  <c:v>1</c:v>
                </c:pt>
                <c:pt idx="12">
                  <c:v>-3</c:v>
                </c:pt>
                <c:pt idx="13">
                  <c:v>1</c:v>
                </c:pt>
                <c:pt idx="14">
                  <c:v>0</c:v>
                </c:pt>
                <c:pt idx="15">
                  <c:v>0</c:v>
                </c:pt>
                <c:pt idx="16">
                  <c:v>-1</c:v>
                </c:pt>
                <c:pt idx="17">
                  <c:v>1</c:v>
                </c:pt>
                <c:pt idx="18">
                  <c:v>-2</c:v>
                </c:pt>
                <c:pt idx="19">
                  <c:v>1</c:v>
                </c:pt>
                <c:pt idx="20">
                  <c:v>-1</c:v>
                </c:pt>
                <c:pt idx="21">
                  <c:v>0</c:v>
                </c:pt>
                <c:pt idx="22">
                  <c:v>0</c:v>
                </c:pt>
                <c:pt idx="23">
                  <c:v>-1</c:v>
                </c:pt>
                <c:pt idx="24">
                  <c:v>-4</c:v>
                </c:pt>
                <c:pt idx="25">
                  <c:v>0</c:v>
                </c:pt>
                <c:pt idx="26">
                  <c:v>1</c:v>
                </c:pt>
                <c:pt idx="27">
                  <c:v>6</c:v>
                </c:pt>
                <c:pt idx="28">
                  <c:v>1</c:v>
                </c:pt>
                <c:pt idx="29">
                  <c:v>-1</c:v>
                </c:pt>
                <c:pt idx="30">
                  <c:v>-1</c:v>
                </c:pt>
                <c:pt idx="31">
                  <c:v>0</c:v>
                </c:pt>
                <c:pt idx="32">
                  <c:v>0</c:v>
                </c:pt>
                <c:pt idx="33">
                  <c:v>0</c:v>
                </c:pt>
                <c:pt idx="34">
                  <c:v>0</c:v>
                </c:pt>
                <c:pt idx="35">
                  <c:v>0</c:v>
                </c:pt>
                <c:pt idx="36">
                  <c:v>0</c:v>
                </c:pt>
                <c:pt idx="37">
                  <c:v>-1</c:v>
                </c:pt>
                <c:pt idx="38">
                  <c:v>1</c:v>
                </c:pt>
                <c:pt idx="39">
                  <c:v>-1</c:v>
                </c:pt>
                <c:pt idx="40">
                  <c:v>1</c:v>
                </c:pt>
                <c:pt idx="41">
                  <c:v>0</c:v>
                </c:pt>
                <c:pt idx="42">
                  <c:v>3</c:v>
                </c:pt>
                <c:pt idx="43">
                  <c:v>3</c:v>
                </c:pt>
                <c:pt idx="44">
                  <c:v>-1</c:v>
                </c:pt>
                <c:pt idx="45">
                  <c:v>17</c:v>
                </c:pt>
                <c:pt idx="46">
                  <c:v>10</c:v>
                </c:pt>
                <c:pt idx="47">
                  <c:v>12</c:v>
                </c:pt>
                <c:pt idx="48">
                  <c:v>16</c:v>
                </c:pt>
                <c:pt idx="49">
                  <c:v>22</c:v>
                </c:pt>
                <c:pt idx="50">
                  <c:v>22</c:v>
                </c:pt>
                <c:pt idx="51">
                  <c:v>32</c:v>
                </c:pt>
                <c:pt idx="52">
                  <c:v>43</c:v>
                </c:pt>
                <c:pt idx="53">
                  <c:v>6</c:v>
                </c:pt>
                <c:pt idx="54">
                  <c:v>2</c:v>
                </c:pt>
                <c:pt idx="55">
                  <c:v>5</c:v>
                </c:pt>
                <c:pt idx="56">
                  <c:v>2</c:v>
                </c:pt>
                <c:pt idx="57">
                  <c:v>0</c:v>
                </c:pt>
                <c:pt idx="58">
                  <c:v>0</c:v>
                </c:pt>
                <c:pt idx="59">
                  <c:v>-1</c:v>
                </c:pt>
                <c:pt idx="60">
                  <c:v>1</c:v>
                </c:pt>
                <c:pt idx="61">
                  <c:v>2</c:v>
                </c:pt>
                <c:pt idx="62">
                  <c:v>0</c:v>
                </c:pt>
                <c:pt idx="63">
                  <c:v>2</c:v>
                </c:pt>
                <c:pt idx="64">
                  <c:v>-1</c:v>
                </c:pt>
                <c:pt idx="65">
                  <c:v>-2</c:v>
                </c:pt>
                <c:pt idx="66">
                  <c:v>1</c:v>
                </c:pt>
                <c:pt idx="67">
                  <c:v>-1</c:v>
                </c:pt>
                <c:pt idx="68">
                  <c:v>0</c:v>
                </c:pt>
                <c:pt idx="69">
                  <c:v>1</c:v>
                </c:pt>
                <c:pt idx="70">
                  <c:v>0</c:v>
                </c:pt>
                <c:pt idx="71">
                  <c:v>1</c:v>
                </c:pt>
                <c:pt idx="72">
                  <c:v>0</c:v>
                </c:pt>
                <c:pt idx="73">
                  <c:v>1</c:v>
                </c:pt>
                <c:pt idx="74">
                  <c:v>-1</c:v>
                </c:pt>
                <c:pt idx="75">
                  <c:v>-2</c:v>
                </c:pt>
                <c:pt idx="76">
                  <c:v>-2</c:v>
                </c:pt>
                <c:pt idx="77">
                  <c:v>-3</c:v>
                </c:pt>
                <c:pt idx="78">
                  <c:v>1</c:v>
                </c:pt>
                <c:pt idx="79">
                  <c:v>1</c:v>
                </c:pt>
                <c:pt idx="80">
                  <c:v>4</c:v>
                </c:pt>
                <c:pt idx="81">
                  <c:v>-1</c:v>
                </c:pt>
                <c:pt idx="82">
                  <c:v>-1</c:v>
                </c:pt>
                <c:pt idx="83">
                  <c:v>-1</c:v>
                </c:pt>
                <c:pt idx="84">
                  <c:v>2</c:v>
                </c:pt>
                <c:pt idx="85">
                  <c:v>-1</c:v>
                </c:pt>
                <c:pt idx="86">
                  <c:v>0</c:v>
                </c:pt>
                <c:pt idx="87">
                  <c:v>0</c:v>
                </c:pt>
                <c:pt idx="88">
                  <c:v>0</c:v>
                </c:pt>
                <c:pt idx="89">
                  <c:v>0</c:v>
                </c:pt>
                <c:pt idx="90">
                  <c:v>1</c:v>
                </c:pt>
                <c:pt idx="91">
                  <c:v>-1</c:v>
                </c:pt>
                <c:pt idx="92">
                  <c:v>1</c:v>
                </c:pt>
                <c:pt idx="93">
                  <c:v>0</c:v>
                </c:pt>
                <c:pt idx="94">
                  <c:v>0</c:v>
                </c:pt>
                <c:pt idx="95">
                  <c:v>-1</c:v>
                </c:pt>
                <c:pt idx="96">
                  <c:v>1</c:v>
                </c:pt>
                <c:pt idx="97">
                  <c:v>-1</c:v>
                </c:pt>
                <c:pt idx="98">
                  <c:v>-1</c:v>
                </c:pt>
                <c:pt idx="99">
                  <c:v>2</c:v>
                </c:pt>
                <c:pt idx="100">
                  <c:v>-1</c:v>
                </c:pt>
                <c:pt idx="101">
                  <c:v>-2</c:v>
                </c:pt>
                <c:pt idx="102">
                  <c:v>1</c:v>
                </c:pt>
                <c:pt idx="103">
                  <c:v>0</c:v>
                </c:pt>
                <c:pt idx="104">
                  <c:v>2</c:v>
                </c:pt>
                <c:pt idx="105">
                  <c:v>1</c:v>
                </c:pt>
                <c:pt idx="106">
                  <c:v>1</c:v>
                </c:pt>
                <c:pt idx="107">
                  <c:v>0</c:v>
                </c:pt>
                <c:pt idx="108">
                  <c:v>1</c:v>
                </c:pt>
                <c:pt idx="109">
                  <c:v>-2</c:v>
                </c:pt>
                <c:pt idx="110">
                  <c:v>1</c:v>
                </c:pt>
                <c:pt idx="111">
                  <c:v>-2</c:v>
                </c:pt>
                <c:pt idx="112">
                  <c:v>-1</c:v>
                </c:pt>
                <c:pt idx="113">
                  <c:v>1</c:v>
                </c:pt>
                <c:pt idx="114">
                  <c:v>0</c:v>
                </c:pt>
                <c:pt idx="115">
                  <c:v>-3</c:v>
                </c:pt>
                <c:pt idx="116">
                  <c:v>0</c:v>
                </c:pt>
                <c:pt idx="117">
                  <c:v>0</c:v>
                </c:pt>
                <c:pt idx="118">
                  <c:v>0</c:v>
                </c:pt>
                <c:pt idx="119">
                  <c:v>-1</c:v>
                </c:pt>
                <c:pt idx="120">
                  <c:v>1</c:v>
                </c:pt>
                <c:pt idx="121">
                  <c:v>-2</c:v>
                </c:pt>
                <c:pt idx="122">
                  <c:v>-1</c:v>
                </c:pt>
                <c:pt idx="123">
                  <c:v>0</c:v>
                </c:pt>
                <c:pt idx="124">
                  <c:v>-1</c:v>
                </c:pt>
                <c:pt idx="125">
                  <c:v>-2</c:v>
                </c:pt>
                <c:pt idx="126">
                  <c:v>1</c:v>
                </c:pt>
                <c:pt idx="127">
                  <c:v>0</c:v>
                </c:pt>
                <c:pt idx="128">
                  <c:v>-1</c:v>
                </c:pt>
                <c:pt idx="129">
                  <c:v>-1</c:v>
                </c:pt>
                <c:pt idx="130">
                  <c:v>0</c:v>
                </c:pt>
                <c:pt idx="131">
                  <c:v>0</c:v>
                </c:pt>
                <c:pt idx="132">
                  <c:v>0</c:v>
                </c:pt>
                <c:pt idx="133">
                  <c:v>1</c:v>
                </c:pt>
                <c:pt idx="134">
                  <c:v>-2</c:v>
                </c:pt>
                <c:pt idx="135">
                  <c:v>0</c:v>
                </c:pt>
                <c:pt idx="136">
                  <c:v>0</c:v>
                </c:pt>
                <c:pt idx="137">
                  <c:v>-1</c:v>
                </c:pt>
                <c:pt idx="138">
                  <c:v>0</c:v>
                </c:pt>
                <c:pt idx="139">
                  <c:v>-1</c:v>
                </c:pt>
                <c:pt idx="140">
                  <c:v>-1</c:v>
                </c:pt>
                <c:pt idx="141">
                  <c:v>0</c:v>
                </c:pt>
                <c:pt idx="142">
                  <c:v>-1</c:v>
                </c:pt>
                <c:pt idx="143">
                  <c:v>-4</c:v>
                </c:pt>
                <c:pt idx="144">
                  <c:v>-2</c:v>
                </c:pt>
                <c:pt idx="145">
                  <c:v>0</c:v>
                </c:pt>
                <c:pt idx="146">
                  <c:v>0</c:v>
                </c:pt>
                <c:pt idx="147">
                  <c:v>0</c:v>
                </c:pt>
                <c:pt idx="148">
                  <c:v>-2</c:v>
                </c:pt>
                <c:pt idx="149">
                  <c:v>0</c:v>
                </c:pt>
                <c:pt idx="150">
                  <c:v>0</c:v>
                </c:pt>
                <c:pt idx="151">
                  <c:v>-1</c:v>
                </c:pt>
                <c:pt idx="152">
                  <c:v>-2</c:v>
                </c:pt>
                <c:pt idx="153">
                  <c:v>1</c:v>
                </c:pt>
                <c:pt idx="154">
                  <c:v>0</c:v>
                </c:pt>
                <c:pt idx="155">
                  <c:v>0</c:v>
                </c:pt>
                <c:pt idx="156">
                  <c:v>0</c:v>
                </c:pt>
                <c:pt idx="157">
                  <c:v>1</c:v>
                </c:pt>
                <c:pt idx="158">
                  <c:v>0</c:v>
                </c:pt>
                <c:pt idx="159">
                  <c:v>0</c:v>
                </c:pt>
                <c:pt idx="160">
                  <c:v>0</c:v>
                </c:pt>
                <c:pt idx="161">
                  <c:v>1</c:v>
                </c:pt>
                <c:pt idx="162">
                  <c:v>0</c:v>
                </c:pt>
                <c:pt idx="163">
                  <c:v>0</c:v>
                </c:pt>
                <c:pt idx="164">
                  <c:v>-1</c:v>
                </c:pt>
                <c:pt idx="165">
                  <c:v>-1</c:v>
                </c:pt>
                <c:pt idx="166">
                  <c:v>-2</c:v>
                </c:pt>
                <c:pt idx="167">
                  <c:v>0</c:v>
                </c:pt>
                <c:pt idx="168">
                  <c:v>0</c:v>
                </c:pt>
                <c:pt idx="169">
                  <c:v>0</c:v>
                </c:pt>
                <c:pt idx="170">
                  <c:v>1</c:v>
                </c:pt>
                <c:pt idx="171">
                  <c:v>0</c:v>
                </c:pt>
                <c:pt idx="172">
                  <c:v>-1</c:v>
                </c:pt>
                <c:pt idx="173">
                  <c:v>1</c:v>
                </c:pt>
                <c:pt idx="174">
                  <c:v>-1</c:v>
                </c:pt>
                <c:pt idx="175">
                  <c:v>0</c:v>
                </c:pt>
                <c:pt idx="176">
                  <c:v>0</c:v>
                </c:pt>
                <c:pt idx="177">
                  <c:v>-1</c:v>
                </c:pt>
                <c:pt idx="178">
                  <c:v>0</c:v>
                </c:pt>
                <c:pt idx="179">
                  <c:v>-1</c:v>
                </c:pt>
                <c:pt idx="180">
                  <c:v>1</c:v>
                </c:pt>
                <c:pt idx="181">
                  <c:v>0</c:v>
                </c:pt>
                <c:pt idx="182">
                  <c:v>0</c:v>
                </c:pt>
                <c:pt idx="183">
                  <c:v>0</c:v>
                </c:pt>
                <c:pt idx="184">
                  <c:v>0</c:v>
                </c:pt>
                <c:pt idx="185">
                  <c:v>0</c:v>
                </c:pt>
                <c:pt idx="186">
                  <c:v>-2</c:v>
                </c:pt>
                <c:pt idx="187">
                  <c:v>-1</c:v>
                </c:pt>
                <c:pt idx="188">
                  <c:v>0</c:v>
                </c:pt>
                <c:pt idx="189">
                  <c:v>0</c:v>
                </c:pt>
                <c:pt idx="190">
                  <c:v>-1</c:v>
                </c:pt>
                <c:pt idx="191">
                  <c:v>1</c:v>
                </c:pt>
                <c:pt idx="192">
                  <c:v>-2</c:v>
                </c:pt>
                <c:pt idx="193">
                  <c:v>0</c:v>
                </c:pt>
                <c:pt idx="194">
                  <c:v>-1</c:v>
                </c:pt>
                <c:pt idx="195">
                  <c:v>-2</c:v>
                </c:pt>
                <c:pt idx="196">
                  <c:v>-1</c:v>
                </c:pt>
                <c:pt idx="197">
                  <c:v>0</c:v>
                </c:pt>
                <c:pt idx="198">
                  <c:v>0</c:v>
                </c:pt>
                <c:pt idx="199">
                  <c:v>0</c:v>
                </c:pt>
                <c:pt idx="200">
                  <c:v>0</c:v>
                </c:pt>
                <c:pt idx="201">
                  <c:v>-2</c:v>
                </c:pt>
                <c:pt idx="202">
                  <c:v>-1</c:v>
                </c:pt>
                <c:pt idx="203">
                  <c:v>0</c:v>
                </c:pt>
                <c:pt idx="204">
                  <c:v>-1</c:v>
                </c:pt>
                <c:pt idx="205">
                  <c:v>-2</c:v>
                </c:pt>
                <c:pt idx="206">
                  <c:v>-3</c:v>
                </c:pt>
                <c:pt idx="207">
                  <c:v>0</c:v>
                </c:pt>
                <c:pt idx="208">
                  <c:v>0</c:v>
                </c:pt>
                <c:pt idx="209">
                  <c:v>0</c:v>
                </c:pt>
                <c:pt idx="210">
                  <c:v>0</c:v>
                </c:pt>
                <c:pt idx="211">
                  <c:v>0</c:v>
                </c:pt>
                <c:pt idx="212">
                  <c:v>-1</c:v>
                </c:pt>
                <c:pt idx="213">
                  <c:v>-1</c:v>
                </c:pt>
                <c:pt idx="214">
                  <c:v>0</c:v>
                </c:pt>
                <c:pt idx="215">
                  <c:v>-1</c:v>
                </c:pt>
                <c:pt idx="216">
                  <c:v>0</c:v>
                </c:pt>
                <c:pt idx="217">
                  <c:v>0</c:v>
                </c:pt>
                <c:pt idx="218">
                  <c:v>-1</c:v>
                </c:pt>
                <c:pt idx="219">
                  <c:v>-1</c:v>
                </c:pt>
                <c:pt idx="220">
                  <c:v>-1</c:v>
                </c:pt>
                <c:pt idx="221">
                  <c:v>1</c:v>
                </c:pt>
                <c:pt idx="222">
                  <c:v>-1</c:v>
                </c:pt>
                <c:pt idx="223">
                  <c:v>-1</c:v>
                </c:pt>
                <c:pt idx="224">
                  <c:v>0</c:v>
                </c:pt>
                <c:pt idx="225">
                  <c:v>-1</c:v>
                </c:pt>
                <c:pt idx="226">
                  <c:v>-1</c:v>
                </c:pt>
                <c:pt idx="227">
                  <c:v>0</c:v>
                </c:pt>
                <c:pt idx="228">
                  <c:v>-2</c:v>
                </c:pt>
                <c:pt idx="229">
                  <c:v>0</c:v>
                </c:pt>
                <c:pt idx="230">
                  <c:v>0</c:v>
                </c:pt>
                <c:pt idx="231">
                  <c:v>0</c:v>
                </c:pt>
                <c:pt idx="232">
                  <c:v>-1</c:v>
                </c:pt>
                <c:pt idx="233">
                  <c:v>3</c:v>
                </c:pt>
                <c:pt idx="234">
                  <c:v>-2</c:v>
                </c:pt>
                <c:pt idx="235">
                  <c:v>1</c:v>
                </c:pt>
                <c:pt idx="236">
                  <c:v>0</c:v>
                </c:pt>
                <c:pt idx="237">
                  <c:v>-2</c:v>
                </c:pt>
                <c:pt idx="238">
                  <c:v>0</c:v>
                </c:pt>
                <c:pt idx="239">
                  <c:v>-1</c:v>
                </c:pt>
                <c:pt idx="240">
                  <c:v>0</c:v>
                </c:pt>
                <c:pt idx="241">
                  <c:v>0</c:v>
                </c:pt>
                <c:pt idx="242">
                  <c:v>0</c:v>
                </c:pt>
                <c:pt idx="243">
                  <c:v>-1</c:v>
                </c:pt>
                <c:pt idx="244">
                  <c:v>0</c:v>
                </c:pt>
                <c:pt idx="245">
                  <c:v>-2</c:v>
                </c:pt>
                <c:pt idx="246">
                  <c:v>-2</c:v>
                </c:pt>
                <c:pt idx="247">
                  <c:v>-1</c:v>
                </c:pt>
                <c:pt idx="248">
                  <c:v>-1</c:v>
                </c:pt>
                <c:pt idx="249">
                  <c:v>-3</c:v>
                </c:pt>
                <c:pt idx="250">
                  <c:v>-2</c:v>
                </c:pt>
                <c:pt idx="251">
                  <c:v>-1</c:v>
                </c:pt>
                <c:pt idx="252">
                  <c:v>0</c:v>
                </c:pt>
                <c:pt idx="253">
                  <c:v>0</c:v>
                </c:pt>
                <c:pt idx="254">
                  <c:v>0</c:v>
                </c:pt>
                <c:pt idx="255">
                  <c:v>-1</c:v>
                </c:pt>
                <c:pt idx="256">
                  <c:v>-1</c:v>
                </c:pt>
                <c:pt idx="257">
                  <c:v>0</c:v>
                </c:pt>
                <c:pt idx="258">
                  <c:v>0</c:v>
                </c:pt>
                <c:pt idx="259">
                  <c:v>-1</c:v>
                </c:pt>
                <c:pt idx="260">
                  <c:v>-2</c:v>
                </c:pt>
                <c:pt idx="261">
                  <c:v>-2</c:v>
                </c:pt>
                <c:pt idx="262">
                  <c:v>-3</c:v>
                </c:pt>
                <c:pt idx="263">
                  <c:v>-3</c:v>
                </c:pt>
                <c:pt idx="264">
                  <c:v>-2</c:v>
                </c:pt>
                <c:pt idx="265">
                  <c:v>0</c:v>
                </c:pt>
                <c:pt idx="266">
                  <c:v>0</c:v>
                </c:pt>
                <c:pt idx="267">
                  <c:v>-2</c:v>
                </c:pt>
                <c:pt idx="268">
                  <c:v>-1</c:v>
                </c:pt>
                <c:pt idx="269">
                  <c:v>1</c:v>
                </c:pt>
                <c:pt idx="270">
                  <c:v>0</c:v>
                </c:pt>
                <c:pt idx="271">
                  <c:v>0</c:v>
                </c:pt>
                <c:pt idx="272">
                  <c:v>-1</c:v>
                </c:pt>
                <c:pt idx="273">
                  <c:v>1</c:v>
                </c:pt>
                <c:pt idx="274">
                  <c:v>-2</c:v>
                </c:pt>
              </c:numCache>
            </c:numRef>
          </c:val>
          <c:extLst>
            <c:ext xmlns:c16="http://schemas.microsoft.com/office/drawing/2014/chart" uri="{C3380CC4-5D6E-409C-BE32-E72D297353CC}">
              <c16:uniqueId val="{00000000-5EE1-49A2-9E1F-A27760FA0860}"/>
            </c:ext>
          </c:extLst>
        </c:ser>
        <c:dLbls>
          <c:showLegendKey val="0"/>
          <c:showVal val="0"/>
          <c:showCatName val="0"/>
          <c:showSerName val="0"/>
          <c:showPercent val="0"/>
          <c:showBubbleSize val="0"/>
        </c:dLbls>
        <c:gapWidth val="219"/>
        <c:overlap val="-27"/>
        <c:axId val="817700904"/>
        <c:axId val="817705168"/>
      </c:barChart>
      <c:dateAx>
        <c:axId val="81770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05168"/>
        <c:crosses val="autoZero"/>
        <c:auto val="1"/>
        <c:lblOffset val="100"/>
        <c:baseTimeUnit val="days"/>
      </c:dateAx>
      <c:valAx>
        <c:axId val="81770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0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Hero Dubai Desert Classic</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1164</c:v>
                </c:pt>
                <c:pt idx="1">
                  <c:v>1260</c:v>
                </c:pt>
                <c:pt idx="2">
                  <c:v>1079</c:v>
                </c:pt>
                <c:pt idx="3">
                  <c:v>1597</c:v>
                </c:pt>
                <c:pt idx="4">
                  <c:v>1028</c:v>
                </c:pt>
                <c:pt idx="5">
                  <c:v>29131</c:v>
                </c:pt>
                <c:pt idx="6">
                  <c:v>27738</c:v>
                </c:pt>
                <c:pt idx="7">
                  <c:v>89213</c:v>
                </c:pt>
                <c:pt idx="8">
                  <c:v>121134</c:v>
                </c:pt>
                <c:pt idx="9">
                  <c:v>122923</c:v>
                </c:pt>
                <c:pt idx="10">
                  <c:v>101888</c:v>
                </c:pt>
                <c:pt idx="11">
                  <c:v>99910</c:v>
                </c:pt>
                <c:pt idx="12">
                  <c:v>184035</c:v>
                </c:pt>
                <c:pt idx="13">
                  <c:v>157419</c:v>
                </c:pt>
                <c:pt idx="14">
                  <c:v>112350</c:v>
                </c:pt>
                <c:pt idx="15">
                  <c:v>126822</c:v>
                </c:pt>
                <c:pt idx="16">
                  <c:v>117863</c:v>
                </c:pt>
                <c:pt idx="17">
                  <c:v>232280</c:v>
                </c:pt>
                <c:pt idx="18">
                  <c:v>165471</c:v>
                </c:pt>
                <c:pt idx="19">
                  <c:v>3666</c:v>
                </c:pt>
                <c:pt idx="20">
                  <c:v>3245</c:v>
                </c:pt>
                <c:pt idx="21">
                  <c:v>73408</c:v>
                </c:pt>
                <c:pt idx="22">
                  <c:v>129040</c:v>
                </c:pt>
                <c:pt idx="23">
                  <c:v>185521</c:v>
                </c:pt>
                <c:pt idx="24">
                  <c:v>238558</c:v>
                </c:pt>
                <c:pt idx="25">
                  <c:v>248180</c:v>
                </c:pt>
                <c:pt idx="26">
                  <c:v>638191</c:v>
                </c:pt>
                <c:pt idx="27">
                  <c:v>818501</c:v>
                </c:pt>
                <c:pt idx="28">
                  <c:v>457942</c:v>
                </c:pt>
                <c:pt idx="29">
                  <c:v>580516</c:v>
                </c:pt>
                <c:pt idx="30">
                  <c:v>600916</c:v>
                </c:pt>
                <c:pt idx="31">
                  <c:v>563738</c:v>
                </c:pt>
                <c:pt idx="32">
                  <c:v>539447</c:v>
                </c:pt>
                <c:pt idx="33">
                  <c:v>476773</c:v>
                </c:pt>
                <c:pt idx="34">
                  <c:v>198875</c:v>
                </c:pt>
                <c:pt idx="35">
                  <c:v>514212</c:v>
                </c:pt>
                <c:pt idx="36">
                  <c:v>409681</c:v>
                </c:pt>
                <c:pt idx="37">
                  <c:v>349991</c:v>
                </c:pt>
                <c:pt idx="38">
                  <c:v>295363</c:v>
                </c:pt>
                <c:pt idx="39">
                  <c:v>274258</c:v>
                </c:pt>
                <c:pt idx="40">
                  <c:v>1102324</c:v>
                </c:pt>
                <c:pt idx="41">
                  <c:v>1029467</c:v>
                </c:pt>
                <c:pt idx="42">
                  <c:v>1052276</c:v>
                </c:pt>
                <c:pt idx="43">
                  <c:v>1334462</c:v>
                </c:pt>
                <c:pt idx="44">
                  <c:v>1276604</c:v>
                </c:pt>
                <c:pt idx="45">
                  <c:v>1194046</c:v>
                </c:pt>
                <c:pt idx="46">
                  <c:v>1270069</c:v>
                </c:pt>
                <c:pt idx="47">
                  <c:v>1473145</c:v>
                </c:pt>
                <c:pt idx="48">
                  <c:v>1290692</c:v>
                </c:pt>
                <c:pt idx="49">
                  <c:v>1426842</c:v>
                </c:pt>
                <c:pt idx="50">
                  <c:v>1572225</c:v>
                </c:pt>
                <c:pt idx="51">
                  <c:v>7665322</c:v>
                </c:pt>
                <c:pt idx="52">
                  <c:v>1485630</c:v>
                </c:pt>
                <c:pt idx="53">
                  <c:v>853500</c:v>
                </c:pt>
                <c:pt idx="54">
                  <c:v>456548</c:v>
                </c:pt>
                <c:pt idx="55">
                  <c:v>552118</c:v>
                </c:pt>
                <c:pt idx="56">
                  <c:v>232435</c:v>
                </c:pt>
                <c:pt idx="57">
                  <c:v>207787</c:v>
                </c:pt>
                <c:pt idx="58">
                  <c:v>148315</c:v>
                </c:pt>
                <c:pt idx="59">
                  <c:v>255183</c:v>
                </c:pt>
                <c:pt idx="60">
                  <c:v>371196</c:v>
                </c:pt>
                <c:pt idx="61">
                  <c:v>496859</c:v>
                </c:pt>
                <c:pt idx="62">
                  <c:v>150642</c:v>
                </c:pt>
                <c:pt idx="63">
                  <c:v>780433</c:v>
                </c:pt>
                <c:pt idx="64">
                  <c:v>298178</c:v>
                </c:pt>
                <c:pt idx="65">
                  <c:v>155131</c:v>
                </c:pt>
                <c:pt idx="66">
                  <c:v>109081</c:v>
                </c:pt>
                <c:pt idx="67">
                  <c:v>81085</c:v>
                </c:pt>
                <c:pt idx="68">
                  <c:v>76684</c:v>
                </c:pt>
                <c:pt idx="69">
                  <c:v>70318</c:v>
                </c:pt>
                <c:pt idx="70">
                  <c:v>58986</c:v>
                </c:pt>
                <c:pt idx="71">
                  <c:v>62473</c:v>
                </c:pt>
                <c:pt idx="72">
                  <c:v>64136</c:v>
                </c:pt>
                <c:pt idx="73">
                  <c:v>55493</c:v>
                </c:pt>
                <c:pt idx="74">
                  <c:v>63725</c:v>
                </c:pt>
                <c:pt idx="75">
                  <c:v>66795</c:v>
                </c:pt>
                <c:pt idx="76">
                  <c:v>67221</c:v>
                </c:pt>
                <c:pt idx="77">
                  <c:v>249908</c:v>
                </c:pt>
                <c:pt idx="78">
                  <c:v>175029</c:v>
                </c:pt>
                <c:pt idx="79">
                  <c:v>253460</c:v>
                </c:pt>
                <c:pt idx="80">
                  <c:v>403122</c:v>
                </c:pt>
                <c:pt idx="81">
                  <c:v>287973</c:v>
                </c:pt>
                <c:pt idx="82">
                  <c:v>304307</c:v>
                </c:pt>
                <c:pt idx="83">
                  <c:v>604067</c:v>
                </c:pt>
                <c:pt idx="84">
                  <c:v>542601</c:v>
                </c:pt>
                <c:pt idx="85">
                  <c:v>515604</c:v>
                </c:pt>
                <c:pt idx="86">
                  <c:v>525365</c:v>
                </c:pt>
                <c:pt idx="87">
                  <c:v>517818</c:v>
                </c:pt>
                <c:pt idx="88">
                  <c:v>478079</c:v>
                </c:pt>
                <c:pt idx="89">
                  <c:v>478360</c:v>
                </c:pt>
                <c:pt idx="90">
                  <c:v>561012</c:v>
                </c:pt>
                <c:pt idx="91">
                  <c:v>487852</c:v>
                </c:pt>
                <c:pt idx="92">
                  <c:v>582875</c:v>
                </c:pt>
                <c:pt idx="93">
                  <c:v>542118</c:v>
                </c:pt>
                <c:pt idx="94">
                  <c:v>353589</c:v>
                </c:pt>
                <c:pt idx="95">
                  <c:v>284149</c:v>
                </c:pt>
                <c:pt idx="96">
                  <c:v>325827</c:v>
                </c:pt>
                <c:pt idx="97">
                  <c:v>68923</c:v>
                </c:pt>
                <c:pt idx="98">
                  <c:v>56882</c:v>
                </c:pt>
                <c:pt idx="99">
                  <c:v>43395</c:v>
                </c:pt>
                <c:pt idx="100">
                  <c:v>32305</c:v>
                </c:pt>
                <c:pt idx="101">
                  <c:v>45405</c:v>
                </c:pt>
                <c:pt idx="102">
                  <c:v>49929</c:v>
                </c:pt>
                <c:pt idx="103">
                  <c:v>42928</c:v>
                </c:pt>
                <c:pt idx="104">
                  <c:v>33814</c:v>
                </c:pt>
                <c:pt idx="105">
                  <c:v>45161</c:v>
                </c:pt>
                <c:pt idx="106">
                  <c:v>34602</c:v>
                </c:pt>
                <c:pt idx="107">
                  <c:v>32823</c:v>
                </c:pt>
                <c:pt idx="108">
                  <c:v>41354</c:v>
                </c:pt>
                <c:pt idx="109">
                  <c:v>24695</c:v>
                </c:pt>
                <c:pt idx="110">
                  <c:v>15964</c:v>
                </c:pt>
                <c:pt idx="111">
                  <c:v>14186</c:v>
                </c:pt>
                <c:pt idx="112">
                  <c:v>11096</c:v>
                </c:pt>
                <c:pt idx="113">
                  <c:v>9409</c:v>
                </c:pt>
                <c:pt idx="114">
                  <c:v>7811</c:v>
                </c:pt>
                <c:pt idx="115">
                  <c:v>8164</c:v>
                </c:pt>
                <c:pt idx="116">
                  <c:v>7281</c:v>
                </c:pt>
                <c:pt idx="117">
                  <c:v>6108</c:v>
                </c:pt>
                <c:pt idx="118">
                  <c:v>6030</c:v>
                </c:pt>
                <c:pt idx="119">
                  <c:v>6155</c:v>
                </c:pt>
                <c:pt idx="120">
                  <c:v>5212</c:v>
                </c:pt>
                <c:pt idx="121">
                  <c:v>5137</c:v>
                </c:pt>
                <c:pt idx="122">
                  <c:v>5451</c:v>
                </c:pt>
                <c:pt idx="123">
                  <c:v>4859</c:v>
                </c:pt>
                <c:pt idx="124">
                  <c:v>5553</c:v>
                </c:pt>
                <c:pt idx="125">
                  <c:v>5577</c:v>
                </c:pt>
                <c:pt idx="126">
                  <c:v>4734</c:v>
                </c:pt>
                <c:pt idx="127">
                  <c:v>4754</c:v>
                </c:pt>
                <c:pt idx="128">
                  <c:v>3913</c:v>
                </c:pt>
                <c:pt idx="129">
                  <c:v>4340</c:v>
                </c:pt>
                <c:pt idx="130">
                  <c:v>6913</c:v>
                </c:pt>
                <c:pt idx="131">
                  <c:v>6781</c:v>
                </c:pt>
                <c:pt idx="132">
                  <c:v>4487</c:v>
                </c:pt>
                <c:pt idx="133">
                  <c:v>4795</c:v>
                </c:pt>
                <c:pt idx="134">
                  <c:v>3745</c:v>
                </c:pt>
                <c:pt idx="135">
                  <c:v>4219</c:v>
                </c:pt>
                <c:pt idx="136">
                  <c:v>6310</c:v>
                </c:pt>
                <c:pt idx="137">
                  <c:v>5234</c:v>
                </c:pt>
                <c:pt idx="138">
                  <c:v>5558</c:v>
                </c:pt>
                <c:pt idx="139">
                  <c:v>5770</c:v>
                </c:pt>
                <c:pt idx="140">
                  <c:v>6895</c:v>
                </c:pt>
                <c:pt idx="141">
                  <c:v>11520</c:v>
                </c:pt>
                <c:pt idx="142">
                  <c:v>20020</c:v>
                </c:pt>
                <c:pt idx="143">
                  <c:v>11404</c:v>
                </c:pt>
                <c:pt idx="144">
                  <c:v>7268</c:v>
                </c:pt>
                <c:pt idx="145">
                  <c:v>7760</c:v>
                </c:pt>
                <c:pt idx="146">
                  <c:v>5915</c:v>
                </c:pt>
                <c:pt idx="147">
                  <c:v>3802</c:v>
                </c:pt>
                <c:pt idx="148">
                  <c:v>2360</c:v>
                </c:pt>
                <c:pt idx="149">
                  <c:v>1725</c:v>
                </c:pt>
                <c:pt idx="150">
                  <c:v>1818</c:v>
                </c:pt>
                <c:pt idx="151">
                  <c:v>1617</c:v>
                </c:pt>
                <c:pt idx="152">
                  <c:v>1284</c:v>
                </c:pt>
                <c:pt idx="153">
                  <c:v>1280</c:v>
                </c:pt>
                <c:pt idx="154">
                  <c:v>1402</c:v>
                </c:pt>
                <c:pt idx="155">
                  <c:v>1714</c:v>
                </c:pt>
                <c:pt idx="156">
                  <c:v>1630</c:v>
                </c:pt>
                <c:pt idx="157">
                  <c:v>1728</c:v>
                </c:pt>
                <c:pt idx="158">
                  <c:v>2141</c:v>
                </c:pt>
                <c:pt idx="159">
                  <c:v>1493</c:v>
                </c:pt>
                <c:pt idx="160">
                  <c:v>1258</c:v>
                </c:pt>
                <c:pt idx="161">
                  <c:v>1150</c:v>
                </c:pt>
                <c:pt idx="162">
                  <c:v>934</c:v>
                </c:pt>
                <c:pt idx="163">
                  <c:v>1117</c:v>
                </c:pt>
                <c:pt idx="164">
                  <c:v>1207</c:v>
                </c:pt>
                <c:pt idx="165">
                  <c:v>1194</c:v>
                </c:pt>
                <c:pt idx="166">
                  <c:v>1105</c:v>
                </c:pt>
                <c:pt idx="167">
                  <c:v>988</c:v>
                </c:pt>
                <c:pt idx="168">
                  <c:v>1152</c:v>
                </c:pt>
                <c:pt idx="169">
                  <c:v>948</c:v>
                </c:pt>
                <c:pt idx="170">
                  <c:v>704</c:v>
                </c:pt>
                <c:pt idx="171">
                  <c:v>843</c:v>
                </c:pt>
                <c:pt idx="172">
                  <c:v>964</c:v>
                </c:pt>
                <c:pt idx="173">
                  <c:v>948</c:v>
                </c:pt>
                <c:pt idx="174">
                  <c:v>1382</c:v>
                </c:pt>
                <c:pt idx="175">
                  <c:v>977</c:v>
                </c:pt>
                <c:pt idx="176">
                  <c:v>1061</c:v>
                </c:pt>
                <c:pt idx="177">
                  <c:v>1422</c:v>
                </c:pt>
                <c:pt idx="178">
                  <c:v>1796</c:v>
                </c:pt>
                <c:pt idx="179">
                  <c:v>1684</c:v>
                </c:pt>
                <c:pt idx="180">
                  <c:v>1606</c:v>
                </c:pt>
                <c:pt idx="181">
                  <c:v>1353</c:v>
                </c:pt>
                <c:pt idx="182">
                  <c:v>1444</c:v>
                </c:pt>
                <c:pt idx="183">
                  <c:v>1666</c:v>
                </c:pt>
                <c:pt idx="184">
                  <c:v>2115</c:v>
                </c:pt>
                <c:pt idx="185">
                  <c:v>2335</c:v>
                </c:pt>
                <c:pt idx="186">
                  <c:v>1641</c:v>
                </c:pt>
                <c:pt idx="187">
                  <c:v>1626</c:v>
                </c:pt>
                <c:pt idx="188">
                  <c:v>1175</c:v>
                </c:pt>
                <c:pt idx="189">
                  <c:v>1010</c:v>
                </c:pt>
                <c:pt idx="190">
                  <c:v>1033</c:v>
                </c:pt>
                <c:pt idx="191">
                  <c:v>1328</c:v>
                </c:pt>
                <c:pt idx="192">
                  <c:v>1267</c:v>
                </c:pt>
                <c:pt idx="193">
                  <c:v>1337</c:v>
                </c:pt>
                <c:pt idx="194">
                  <c:v>1573</c:v>
                </c:pt>
                <c:pt idx="195">
                  <c:v>1234</c:v>
                </c:pt>
                <c:pt idx="196">
                  <c:v>1068</c:v>
                </c:pt>
                <c:pt idx="197">
                  <c:v>948</c:v>
                </c:pt>
                <c:pt idx="198">
                  <c:v>1085</c:v>
                </c:pt>
                <c:pt idx="199">
                  <c:v>995</c:v>
                </c:pt>
                <c:pt idx="200">
                  <c:v>846</c:v>
                </c:pt>
                <c:pt idx="201">
                  <c:v>573</c:v>
                </c:pt>
                <c:pt idx="202">
                  <c:v>553</c:v>
                </c:pt>
                <c:pt idx="203">
                  <c:v>575</c:v>
                </c:pt>
                <c:pt idx="204">
                  <c:v>446</c:v>
                </c:pt>
                <c:pt idx="205">
                  <c:v>411</c:v>
                </c:pt>
                <c:pt idx="206">
                  <c:v>490</c:v>
                </c:pt>
                <c:pt idx="207">
                  <c:v>587</c:v>
                </c:pt>
                <c:pt idx="208">
                  <c:v>420</c:v>
                </c:pt>
                <c:pt idx="209">
                  <c:v>347</c:v>
                </c:pt>
                <c:pt idx="210">
                  <c:v>1115</c:v>
                </c:pt>
                <c:pt idx="211">
                  <c:v>488</c:v>
                </c:pt>
                <c:pt idx="212">
                  <c:v>384</c:v>
                </c:pt>
                <c:pt idx="213">
                  <c:v>395</c:v>
                </c:pt>
                <c:pt idx="214">
                  <c:v>390</c:v>
                </c:pt>
                <c:pt idx="215">
                  <c:v>604</c:v>
                </c:pt>
                <c:pt idx="216">
                  <c:v>613</c:v>
                </c:pt>
                <c:pt idx="217">
                  <c:v>525</c:v>
                </c:pt>
                <c:pt idx="218">
                  <c:v>625</c:v>
                </c:pt>
                <c:pt idx="219">
                  <c:v>726</c:v>
                </c:pt>
                <c:pt idx="220">
                  <c:v>730</c:v>
                </c:pt>
                <c:pt idx="221">
                  <c:v>609</c:v>
                </c:pt>
                <c:pt idx="222">
                  <c:v>412</c:v>
                </c:pt>
                <c:pt idx="223">
                  <c:v>392</c:v>
                </c:pt>
                <c:pt idx="224">
                  <c:v>568</c:v>
                </c:pt>
                <c:pt idx="225">
                  <c:v>683</c:v>
                </c:pt>
                <c:pt idx="226">
                  <c:v>665</c:v>
                </c:pt>
                <c:pt idx="227">
                  <c:v>817</c:v>
                </c:pt>
                <c:pt idx="228">
                  <c:v>1114</c:v>
                </c:pt>
                <c:pt idx="229">
                  <c:v>974</c:v>
                </c:pt>
                <c:pt idx="230">
                  <c:v>893</c:v>
                </c:pt>
                <c:pt idx="231">
                  <c:v>855</c:v>
                </c:pt>
                <c:pt idx="232">
                  <c:v>750</c:v>
                </c:pt>
                <c:pt idx="233">
                  <c:v>819</c:v>
                </c:pt>
                <c:pt idx="234">
                  <c:v>863</c:v>
                </c:pt>
                <c:pt idx="235">
                  <c:v>823</c:v>
                </c:pt>
                <c:pt idx="236">
                  <c:v>674</c:v>
                </c:pt>
                <c:pt idx="237">
                  <c:v>665</c:v>
                </c:pt>
                <c:pt idx="238">
                  <c:v>613</c:v>
                </c:pt>
                <c:pt idx="239">
                  <c:v>567</c:v>
                </c:pt>
                <c:pt idx="240">
                  <c:v>533</c:v>
                </c:pt>
                <c:pt idx="241">
                  <c:v>461</c:v>
                </c:pt>
                <c:pt idx="242">
                  <c:v>470</c:v>
                </c:pt>
                <c:pt idx="243">
                  <c:v>409</c:v>
                </c:pt>
                <c:pt idx="244">
                  <c:v>464</c:v>
                </c:pt>
                <c:pt idx="245">
                  <c:v>372</c:v>
                </c:pt>
                <c:pt idx="246">
                  <c:v>242</c:v>
                </c:pt>
                <c:pt idx="247">
                  <c:v>344</c:v>
                </c:pt>
                <c:pt idx="248">
                  <c:v>258</c:v>
                </c:pt>
                <c:pt idx="249">
                  <c:v>1046</c:v>
                </c:pt>
                <c:pt idx="250">
                  <c:v>557</c:v>
                </c:pt>
                <c:pt idx="251">
                  <c:v>323</c:v>
                </c:pt>
                <c:pt idx="252">
                  <c:v>301</c:v>
                </c:pt>
                <c:pt idx="253">
                  <c:v>300</c:v>
                </c:pt>
                <c:pt idx="254">
                  <c:v>367</c:v>
                </c:pt>
                <c:pt idx="255">
                  <c:v>361</c:v>
                </c:pt>
                <c:pt idx="256">
                  <c:v>290</c:v>
                </c:pt>
                <c:pt idx="257">
                  <c:v>522</c:v>
                </c:pt>
                <c:pt idx="258">
                  <c:v>662</c:v>
                </c:pt>
                <c:pt idx="259">
                  <c:v>438</c:v>
                </c:pt>
                <c:pt idx="260">
                  <c:v>459</c:v>
                </c:pt>
                <c:pt idx="261">
                  <c:v>500</c:v>
                </c:pt>
                <c:pt idx="262">
                  <c:v>632</c:v>
                </c:pt>
                <c:pt idx="263">
                  <c:v>621</c:v>
                </c:pt>
                <c:pt idx="264">
                  <c:v>646</c:v>
                </c:pt>
                <c:pt idx="265">
                  <c:v>593</c:v>
                </c:pt>
                <c:pt idx="266">
                  <c:v>834</c:v>
                </c:pt>
                <c:pt idx="267">
                  <c:v>559</c:v>
                </c:pt>
                <c:pt idx="268">
                  <c:v>464</c:v>
                </c:pt>
                <c:pt idx="269">
                  <c:v>537</c:v>
                </c:pt>
                <c:pt idx="270">
                  <c:v>527</c:v>
                </c:pt>
                <c:pt idx="271">
                  <c:v>751</c:v>
                </c:pt>
                <c:pt idx="272">
                  <c:v>456</c:v>
                </c:pt>
                <c:pt idx="273">
                  <c:v>539</c:v>
                </c:pt>
                <c:pt idx="274">
                  <c:v>322</c:v>
                </c:pt>
              </c:numCache>
            </c:numRef>
          </c:val>
          <c:smooth val="0"/>
          <c:extLst>
            <c:ext xmlns:c16="http://schemas.microsoft.com/office/drawing/2014/chart" uri="{C3380CC4-5D6E-409C-BE32-E72D297353CC}">
              <c16:uniqueId val="{00000000-ADFC-403A-950A-17B5FE223D74}"/>
            </c:ext>
          </c:extLst>
        </c:ser>
        <c:dLbls>
          <c:showLegendKey val="0"/>
          <c:showVal val="0"/>
          <c:showCatName val="0"/>
          <c:showSerName val="0"/>
          <c:showPercent val="0"/>
          <c:showBubbleSize val="0"/>
        </c:dLbls>
        <c:smooth val="0"/>
        <c:axId val="817709432"/>
        <c:axId val="817715008"/>
      </c:lineChart>
      <c:dateAx>
        <c:axId val="81770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15008"/>
        <c:crosses val="autoZero"/>
        <c:auto val="1"/>
        <c:lblOffset val="100"/>
        <c:baseTimeUnit val="days"/>
      </c:dateAx>
      <c:valAx>
        <c:axId val="81771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0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Hero Dubai Desert Classic</c:v>
                </c:pt>
              </c:strCache>
            </c:strRef>
          </c:tx>
          <c:spPr>
            <a:solidFill>
              <a:schemeClr val="accent1"/>
            </a:solidFill>
            <a:ln>
              <a:noFill/>
            </a:ln>
            <a:effectLst/>
          </c:spPr>
          <c:invertIfNegative val="0"/>
          <c:cat>
            <c:numRef>
              <c:f>Sheet1!$A$2:$A$51</c:f>
              <c:numCache>
                <c:formatCode>m/d/yyyy</c:formatCode>
                <c:ptCount val="50"/>
                <c:pt idx="0">
                  <c:v>45261</c:v>
                </c:pt>
                <c:pt idx="1">
                  <c:v>45262</c:v>
                </c:pt>
                <c:pt idx="2">
                  <c:v>45264</c:v>
                </c:pt>
                <c:pt idx="3">
                  <c:v>45265</c:v>
                </c:pt>
                <c:pt idx="4">
                  <c:v>45266</c:v>
                </c:pt>
                <c:pt idx="5">
                  <c:v>45267</c:v>
                </c:pt>
                <c:pt idx="6">
                  <c:v>45273</c:v>
                </c:pt>
                <c:pt idx="7">
                  <c:v>45274</c:v>
                </c:pt>
                <c:pt idx="8">
                  <c:v>45275</c:v>
                </c:pt>
                <c:pt idx="9">
                  <c:v>45277</c:v>
                </c:pt>
                <c:pt idx="10">
                  <c:v>45281</c:v>
                </c:pt>
                <c:pt idx="11">
                  <c:v>45283</c:v>
                </c:pt>
                <c:pt idx="12">
                  <c:v>45284</c:v>
                </c:pt>
                <c:pt idx="13">
                  <c:v>45285</c:v>
                </c:pt>
                <c:pt idx="14">
                  <c:v>45286</c:v>
                </c:pt>
                <c:pt idx="15">
                  <c:v>45287</c:v>
                </c:pt>
                <c:pt idx="16">
                  <c:v>45288</c:v>
                </c:pt>
                <c:pt idx="17">
                  <c:v>45289</c:v>
                </c:pt>
                <c:pt idx="18">
                  <c:v>45290</c:v>
                </c:pt>
                <c:pt idx="19">
                  <c:v>45291</c:v>
                </c:pt>
                <c:pt idx="20">
                  <c:v>45293</c:v>
                </c:pt>
                <c:pt idx="21">
                  <c:v>45295</c:v>
                </c:pt>
                <c:pt idx="22">
                  <c:v>45299</c:v>
                </c:pt>
                <c:pt idx="23">
                  <c:v>45300</c:v>
                </c:pt>
                <c:pt idx="24">
                  <c:v>45302</c:v>
                </c:pt>
                <c:pt idx="25">
                  <c:v>45305</c:v>
                </c:pt>
                <c:pt idx="26">
                  <c:v>45307</c:v>
                </c:pt>
                <c:pt idx="27">
                  <c:v>45308</c:v>
                </c:pt>
                <c:pt idx="28">
                  <c:v>45309</c:v>
                </c:pt>
                <c:pt idx="29">
                  <c:v>45310</c:v>
                </c:pt>
                <c:pt idx="30">
                  <c:v>45311</c:v>
                </c:pt>
                <c:pt idx="31">
                  <c:v>45312</c:v>
                </c:pt>
                <c:pt idx="32">
                  <c:v>45313</c:v>
                </c:pt>
                <c:pt idx="33">
                  <c:v>45320</c:v>
                </c:pt>
                <c:pt idx="34">
                  <c:v>45330</c:v>
                </c:pt>
                <c:pt idx="35">
                  <c:v>45338</c:v>
                </c:pt>
                <c:pt idx="36">
                  <c:v>45344</c:v>
                </c:pt>
                <c:pt idx="37">
                  <c:v>45345</c:v>
                </c:pt>
                <c:pt idx="38">
                  <c:v>45355</c:v>
                </c:pt>
                <c:pt idx="39">
                  <c:v>45362</c:v>
                </c:pt>
                <c:pt idx="40">
                  <c:v>45391</c:v>
                </c:pt>
                <c:pt idx="41">
                  <c:v>45392</c:v>
                </c:pt>
                <c:pt idx="42">
                  <c:v>45419</c:v>
                </c:pt>
                <c:pt idx="43">
                  <c:v>45459</c:v>
                </c:pt>
                <c:pt idx="44">
                  <c:v>45464</c:v>
                </c:pt>
                <c:pt idx="45">
                  <c:v>45479</c:v>
                </c:pt>
                <c:pt idx="46">
                  <c:v>45502</c:v>
                </c:pt>
                <c:pt idx="47">
                  <c:v>45510</c:v>
                </c:pt>
                <c:pt idx="48">
                  <c:v>45519</c:v>
                </c:pt>
                <c:pt idx="49">
                  <c:v>45527</c:v>
                </c:pt>
              </c:numCache>
            </c:numRef>
          </c:cat>
          <c:val>
            <c:numRef>
              <c:f>Sheet1!$B$2:$B$51</c:f>
              <c:numCache>
                <c:formatCode>General</c:formatCode>
                <c:ptCount val="50"/>
                <c:pt idx="0">
                  <c:v>784</c:v>
                </c:pt>
                <c:pt idx="1">
                  <c:v>380</c:v>
                </c:pt>
                <c:pt idx="2">
                  <c:v>1353</c:v>
                </c:pt>
                <c:pt idx="3">
                  <c:v>607</c:v>
                </c:pt>
                <c:pt idx="4">
                  <c:v>159192</c:v>
                </c:pt>
                <c:pt idx="5">
                  <c:v>3564223</c:v>
                </c:pt>
                <c:pt idx="6">
                  <c:v>559289</c:v>
                </c:pt>
                <c:pt idx="7">
                  <c:v>597</c:v>
                </c:pt>
                <c:pt idx="8">
                  <c:v>811321</c:v>
                </c:pt>
                <c:pt idx="9">
                  <c:v>1278</c:v>
                </c:pt>
                <c:pt idx="10">
                  <c:v>501</c:v>
                </c:pt>
                <c:pt idx="11">
                  <c:v>155193</c:v>
                </c:pt>
                <c:pt idx="12">
                  <c:v>1899</c:v>
                </c:pt>
                <c:pt idx="13">
                  <c:v>946</c:v>
                </c:pt>
                <c:pt idx="14">
                  <c:v>1399</c:v>
                </c:pt>
                <c:pt idx="15">
                  <c:v>236795</c:v>
                </c:pt>
                <c:pt idx="16">
                  <c:v>155229</c:v>
                </c:pt>
                <c:pt idx="17">
                  <c:v>606914</c:v>
                </c:pt>
                <c:pt idx="18">
                  <c:v>1901</c:v>
                </c:pt>
                <c:pt idx="19">
                  <c:v>570</c:v>
                </c:pt>
                <c:pt idx="20">
                  <c:v>821577</c:v>
                </c:pt>
                <c:pt idx="21">
                  <c:v>689</c:v>
                </c:pt>
                <c:pt idx="22">
                  <c:v>58953</c:v>
                </c:pt>
                <c:pt idx="23">
                  <c:v>475322</c:v>
                </c:pt>
                <c:pt idx="24">
                  <c:v>282061</c:v>
                </c:pt>
                <c:pt idx="25">
                  <c:v>1133</c:v>
                </c:pt>
                <c:pt idx="26">
                  <c:v>3892</c:v>
                </c:pt>
                <c:pt idx="27">
                  <c:v>7858</c:v>
                </c:pt>
                <c:pt idx="28">
                  <c:v>903101</c:v>
                </c:pt>
                <c:pt idx="29">
                  <c:v>6915</c:v>
                </c:pt>
                <c:pt idx="30">
                  <c:v>8176</c:v>
                </c:pt>
                <c:pt idx="31">
                  <c:v>19587</c:v>
                </c:pt>
                <c:pt idx="33">
                  <c:v>863668</c:v>
                </c:pt>
                <c:pt idx="34">
                  <c:v>541</c:v>
                </c:pt>
                <c:pt idx="35">
                  <c:v>904</c:v>
                </c:pt>
                <c:pt idx="36">
                  <c:v>0</c:v>
                </c:pt>
                <c:pt idx="37">
                  <c:v>0</c:v>
                </c:pt>
                <c:pt idx="38">
                  <c:v>1147</c:v>
                </c:pt>
                <c:pt idx="39">
                  <c:v>652</c:v>
                </c:pt>
                <c:pt idx="40">
                  <c:v>808</c:v>
                </c:pt>
                <c:pt idx="41">
                  <c:v>626</c:v>
                </c:pt>
                <c:pt idx="42">
                  <c:v>907</c:v>
                </c:pt>
                <c:pt idx="43">
                  <c:v>671</c:v>
                </c:pt>
                <c:pt idx="44">
                  <c:v>191</c:v>
                </c:pt>
                <c:pt idx="45">
                  <c:v>313</c:v>
                </c:pt>
                <c:pt idx="46">
                  <c:v>105</c:v>
                </c:pt>
                <c:pt idx="47">
                  <c:v>822</c:v>
                </c:pt>
                <c:pt idx="48">
                  <c:v>345</c:v>
                </c:pt>
                <c:pt idx="49">
                  <c:v>265</c:v>
                </c:pt>
              </c:numCache>
            </c:numRef>
          </c:val>
          <c:extLst>
            <c:ext xmlns:c16="http://schemas.microsoft.com/office/drawing/2014/chart" uri="{C3380CC4-5D6E-409C-BE32-E72D297353CC}">
              <c16:uniqueId val="{00000000-F402-484B-BC92-B8D1A55AFBB5}"/>
            </c:ext>
          </c:extLst>
        </c:ser>
        <c:dLbls>
          <c:showLegendKey val="0"/>
          <c:showVal val="0"/>
          <c:showCatName val="0"/>
          <c:showSerName val="0"/>
          <c:showPercent val="0"/>
          <c:showBubbleSize val="0"/>
        </c:dLbls>
        <c:gapWidth val="182"/>
        <c:axId val="817716320"/>
        <c:axId val="817713040"/>
      </c:barChart>
      <c:dateAx>
        <c:axId val="8177163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13040"/>
        <c:crosses val="autoZero"/>
        <c:auto val="1"/>
        <c:lblOffset val="100"/>
        <c:baseTimeUnit val="days"/>
      </c:dateAx>
      <c:valAx>
        <c:axId val="817713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1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Hero Dubai Desert Classic</c:v>
                </c:pt>
              </c:strCache>
            </c:strRef>
          </c:tx>
          <c:spPr>
            <a:solidFill>
              <a:schemeClr val="accent1"/>
            </a:solidFill>
            <a:ln>
              <a:noFill/>
            </a:ln>
            <a:effectLst/>
          </c:spPr>
          <c:invertIfNegative val="0"/>
          <c:cat>
            <c:numRef>
              <c:f>Sheet1!$A$2:$A$51</c:f>
              <c:numCache>
                <c:formatCode>m/d/yyyy</c:formatCode>
                <c:ptCount val="50"/>
                <c:pt idx="0">
                  <c:v>45261</c:v>
                </c:pt>
                <c:pt idx="1">
                  <c:v>45262</c:v>
                </c:pt>
                <c:pt idx="2">
                  <c:v>45264</c:v>
                </c:pt>
                <c:pt idx="3">
                  <c:v>45265</c:v>
                </c:pt>
                <c:pt idx="4">
                  <c:v>45266</c:v>
                </c:pt>
                <c:pt idx="5">
                  <c:v>45267</c:v>
                </c:pt>
                <c:pt idx="6">
                  <c:v>45273</c:v>
                </c:pt>
                <c:pt idx="7">
                  <c:v>45274</c:v>
                </c:pt>
                <c:pt idx="8">
                  <c:v>45275</c:v>
                </c:pt>
                <c:pt idx="9">
                  <c:v>45277</c:v>
                </c:pt>
                <c:pt idx="10">
                  <c:v>45281</c:v>
                </c:pt>
                <c:pt idx="11">
                  <c:v>45283</c:v>
                </c:pt>
                <c:pt idx="12">
                  <c:v>45284</c:v>
                </c:pt>
                <c:pt idx="13">
                  <c:v>45285</c:v>
                </c:pt>
                <c:pt idx="14">
                  <c:v>45286</c:v>
                </c:pt>
                <c:pt idx="15">
                  <c:v>45287</c:v>
                </c:pt>
                <c:pt idx="16">
                  <c:v>45288</c:v>
                </c:pt>
                <c:pt idx="17">
                  <c:v>45289</c:v>
                </c:pt>
                <c:pt idx="18">
                  <c:v>45290</c:v>
                </c:pt>
                <c:pt idx="19">
                  <c:v>45291</c:v>
                </c:pt>
                <c:pt idx="20">
                  <c:v>45293</c:v>
                </c:pt>
                <c:pt idx="21">
                  <c:v>45295</c:v>
                </c:pt>
                <c:pt idx="22">
                  <c:v>45299</c:v>
                </c:pt>
                <c:pt idx="23">
                  <c:v>45300</c:v>
                </c:pt>
                <c:pt idx="24">
                  <c:v>45302</c:v>
                </c:pt>
                <c:pt idx="25">
                  <c:v>45305</c:v>
                </c:pt>
                <c:pt idx="26">
                  <c:v>45307</c:v>
                </c:pt>
                <c:pt idx="27">
                  <c:v>45308</c:v>
                </c:pt>
                <c:pt idx="28">
                  <c:v>45309</c:v>
                </c:pt>
                <c:pt idx="29">
                  <c:v>45310</c:v>
                </c:pt>
                <c:pt idx="30">
                  <c:v>45311</c:v>
                </c:pt>
                <c:pt idx="31">
                  <c:v>45312</c:v>
                </c:pt>
                <c:pt idx="32">
                  <c:v>45313</c:v>
                </c:pt>
                <c:pt idx="33">
                  <c:v>45320</c:v>
                </c:pt>
                <c:pt idx="34">
                  <c:v>45330</c:v>
                </c:pt>
                <c:pt idx="35">
                  <c:v>45338</c:v>
                </c:pt>
                <c:pt idx="36">
                  <c:v>45344</c:v>
                </c:pt>
                <c:pt idx="37">
                  <c:v>45345</c:v>
                </c:pt>
                <c:pt idx="38">
                  <c:v>45355</c:v>
                </c:pt>
                <c:pt idx="39">
                  <c:v>45362</c:v>
                </c:pt>
                <c:pt idx="40">
                  <c:v>45391</c:v>
                </c:pt>
                <c:pt idx="41">
                  <c:v>45392</c:v>
                </c:pt>
                <c:pt idx="42">
                  <c:v>45419</c:v>
                </c:pt>
                <c:pt idx="43">
                  <c:v>45459</c:v>
                </c:pt>
                <c:pt idx="44">
                  <c:v>45464</c:v>
                </c:pt>
                <c:pt idx="45">
                  <c:v>45479</c:v>
                </c:pt>
                <c:pt idx="46">
                  <c:v>45502</c:v>
                </c:pt>
                <c:pt idx="47">
                  <c:v>45510</c:v>
                </c:pt>
                <c:pt idx="48">
                  <c:v>45519</c:v>
                </c:pt>
                <c:pt idx="49">
                  <c:v>45527</c:v>
                </c:pt>
              </c:numCache>
            </c:numRef>
          </c:cat>
          <c:val>
            <c:numRef>
              <c:f>Sheet1!$B$2:$B$51</c:f>
              <c:numCache>
                <c:formatCode>General</c:formatCode>
                <c:ptCount val="50"/>
                <c:pt idx="0">
                  <c:v>12</c:v>
                </c:pt>
                <c:pt idx="1">
                  <c:v>3</c:v>
                </c:pt>
                <c:pt idx="2">
                  <c:v>44</c:v>
                </c:pt>
                <c:pt idx="3">
                  <c:v>13</c:v>
                </c:pt>
                <c:pt idx="4">
                  <c:v>5983</c:v>
                </c:pt>
                <c:pt idx="5">
                  <c:v>7792</c:v>
                </c:pt>
                <c:pt idx="6">
                  <c:v>1351</c:v>
                </c:pt>
                <c:pt idx="7">
                  <c:v>11</c:v>
                </c:pt>
                <c:pt idx="8">
                  <c:v>5326</c:v>
                </c:pt>
                <c:pt idx="9">
                  <c:v>39</c:v>
                </c:pt>
                <c:pt idx="10">
                  <c:v>8</c:v>
                </c:pt>
                <c:pt idx="11">
                  <c:v>1031</c:v>
                </c:pt>
                <c:pt idx="12">
                  <c:v>29</c:v>
                </c:pt>
                <c:pt idx="13">
                  <c:v>7</c:v>
                </c:pt>
                <c:pt idx="14">
                  <c:v>40</c:v>
                </c:pt>
                <c:pt idx="15">
                  <c:v>426</c:v>
                </c:pt>
                <c:pt idx="16">
                  <c:v>167</c:v>
                </c:pt>
                <c:pt idx="17">
                  <c:v>1081</c:v>
                </c:pt>
                <c:pt idx="18">
                  <c:v>44</c:v>
                </c:pt>
                <c:pt idx="19">
                  <c:v>26</c:v>
                </c:pt>
                <c:pt idx="20">
                  <c:v>4146</c:v>
                </c:pt>
                <c:pt idx="21">
                  <c:v>12</c:v>
                </c:pt>
                <c:pt idx="22">
                  <c:v>109</c:v>
                </c:pt>
                <c:pt idx="23">
                  <c:v>950</c:v>
                </c:pt>
                <c:pt idx="24">
                  <c:v>421</c:v>
                </c:pt>
                <c:pt idx="25">
                  <c:v>28</c:v>
                </c:pt>
                <c:pt idx="26">
                  <c:v>93</c:v>
                </c:pt>
                <c:pt idx="27">
                  <c:v>683</c:v>
                </c:pt>
                <c:pt idx="28">
                  <c:v>2892</c:v>
                </c:pt>
                <c:pt idx="29">
                  <c:v>223</c:v>
                </c:pt>
                <c:pt idx="30">
                  <c:v>348</c:v>
                </c:pt>
                <c:pt idx="31">
                  <c:v>976</c:v>
                </c:pt>
                <c:pt idx="33">
                  <c:v>1662</c:v>
                </c:pt>
                <c:pt idx="34">
                  <c:v>11</c:v>
                </c:pt>
                <c:pt idx="35">
                  <c:v>29</c:v>
                </c:pt>
                <c:pt idx="36">
                  <c:v>5</c:v>
                </c:pt>
                <c:pt idx="37">
                  <c:v>3</c:v>
                </c:pt>
                <c:pt idx="38">
                  <c:v>47</c:v>
                </c:pt>
                <c:pt idx="39">
                  <c:v>12</c:v>
                </c:pt>
                <c:pt idx="40">
                  <c:v>22</c:v>
                </c:pt>
                <c:pt idx="41">
                  <c:v>8</c:v>
                </c:pt>
                <c:pt idx="42">
                  <c:v>18</c:v>
                </c:pt>
                <c:pt idx="43">
                  <c:v>15</c:v>
                </c:pt>
                <c:pt idx="44">
                  <c:v>18</c:v>
                </c:pt>
                <c:pt idx="45">
                  <c:v>9</c:v>
                </c:pt>
                <c:pt idx="46">
                  <c:v>6</c:v>
                </c:pt>
                <c:pt idx="47">
                  <c:v>36</c:v>
                </c:pt>
                <c:pt idx="48">
                  <c:v>11</c:v>
                </c:pt>
                <c:pt idx="49">
                  <c:v>11</c:v>
                </c:pt>
              </c:numCache>
            </c:numRef>
          </c:val>
          <c:extLst>
            <c:ext xmlns:c16="http://schemas.microsoft.com/office/drawing/2014/chart" uri="{C3380CC4-5D6E-409C-BE32-E72D297353CC}">
              <c16:uniqueId val="{00000000-BD7B-4426-8E82-6F3E6DB9B8C1}"/>
            </c:ext>
          </c:extLst>
        </c:ser>
        <c:dLbls>
          <c:showLegendKey val="0"/>
          <c:showVal val="0"/>
          <c:showCatName val="0"/>
          <c:showSerName val="0"/>
          <c:showPercent val="0"/>
          <c:showBubbleSize val="0"/>
        </c:dLbls>
        <c:gapWidth val="219"/>
        <c:overlap val="-27"/>
        <c:axId val="817711072"/>
        <c:axId val="817714352"/>
      </c:barChart>
      <c:dateAx>
        <c:axId val="81771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14352"/>
        <c:crosses val="autoZero"/>
        <c:auto val="1"/>
        <c:lblOffset val="100"/>
        <c:baseTimeUnit val="days"/>
      </c:dateAx>
      <c:valAx>
        <c:axId val="81771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771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@DubaiDCGolf</c:v>
                </c:pt>
              </c:strCache>
            </c:strRef>
          </c:tx>
          <c:spPr>
            <a:ln w="28575" cap="rnd">
              <a:solidFill>
                <a:schemeClr val="accent1"/>
              </a:solidFill>
              <a:round/>
            </a:ln>
            <a:effectLst/>
          </c:spPr>
          <c:marker>
            <c:symbol val="none"/>
          </c:marker>
          <c:cat>
            <c:numRef>
              <c:f>Sheet1!$A$2:$A$276</c:f>
              <c:numCache>
                <c:formatCode>m/d/yyyy</c:formatCode>
                <c:ptCount val="275"/>
                <c:pt idx="0">
                  <c:v>45261</c:v>
                </c:pt>
                <c:pt idx="1">
                  <c:v>45262</c:v>
                </c:pt>
                <c:pt idx="2">
                  <c:v>45263</c:v>
                </c:pt>
                <c:pt idx="3">
                  <c:v>45264</c:v>
                </c:pt>
                <c:pt idx="4">
                  <c:v>45265</c:v>
                </c:pt>
                <c:pt idx="5">
                  <c:v>45266</c:v>
                </c:pt>
                <c:pt idx="6">
                  <c:v>45267</c:v>
                </c:pt>
                <c:pt idx="7">
                  <c:v>45268</c:v>
                </c:pt>
                <c:pt idx="8">
                  <c:v>45269</c:v>
                </c:pt>
                <c:pt idx="9">
                  <c:v>45270</c:v>
                </c:pt>
                <c:pt idx="10">
                  <c:v>45271</c:v>
                </c:pt>
                <c:pt idx="11">
                  <c:v>45272</c:v>
                </c:pt>
                <c:pt idx="12">
                  <c:v>45273</c:v>
                </c:pt>
                <c:pt idx="13">
                  <c:v>45274</c:v>
                </c:pt>
                <c:pt idx="14">
                  <c:v>45275</c:v>
                </c:pt>
                <c:pt idx="15">
                  <c:v>45276</c:v>
                </c:pt>
                <c:pt idx="16">
                  <c:v>45277</c:v>
                </c:pt>
                <c:pt idx="17">
                  <c:v>45278</c:v>
                </c:pt>
                <c:pt idx="18">
                  <c:v>45279</c:v>
                </c:pt>
                <c:pt idx="19">
                  <c:v>45280</c:v>
                </c:pt>
                <c:pt idx="20">
                  <c:v>45281</c:v>
                </c:pt>
                <c:pt idx="21">
                  <c:v>45282</c:v>
                </c:pt>
                <c:pt idx="22">
                  <c:v>45283</c:v>
                </c:pt>
                <c:pt idx="23">
                  <c:v>45284</c:v>
                </c:pt>
                <c:pt idx="24">
                  <c:v>45285</c:v>
                </c:pt>
                <c:pt idx="25">
                  <c:v>45286</c:v>
                </c:pt>
                <c:pt idx="26">
                  <c:v>45287</c:v>
                </c:pt>
                <c:pt idx="27">
                  <c:v>45288</c:v>
                </c:pt>
                <c:pt idx="28">
                  <c:v>45289</c:v>
                </c:pt>
                <c:pt idx="29">
                  <c:v>45290</c:v>
                </c:pt>
                <c:pt idx="30">
                  <c:v>45291</c:v>
                </c:pt>
                <c:pt idx="31">
                  <c:v>45292</c:v>
                </c:pt>
                <c:pt idx="32">
                  <c:v>45293</c:v>
                </c:pt>
                <c:pt idx="33">
                  <c:v>45294</c:v>
                </c:pt>
                <c:pt idx="34">
                  <c:v>45295</c:v>
                </c:pt>
                <c:pt idx="35">
                  <c:v>45296</c:v>
                </c:pt>
                <c:pt idx="36">
                  <c:v>45297</c:v>
                </c:pt>
                <c:pt idx="37">
                  <c:v>45298</c:v>
                </c:pt>
                <c:pt idx="38">
                  <c:v>45299</c:v>
                </c:pt>
                <c:pt idx="39">
                  <c:v>45300</c:v>
                </c:pt>
                <c:pt idx="40">
                  <c:v>45301</c:v>
                </c:pt>
                <c:pt idx="41">
                  <c:v>45302</c:v>
                </c:pt>
                <c:pt idx="42">
                  <c:v>45303</c:v>
                </c:pt>
                <c:pt idx="43">
                  <c:v>45304</c:v>
                </c:pt>
                <c:pt idx="44">
                  <c:v>45305</c:v>
                </c:pt>
                <c:pt idx="45">
                  <c:v>45306</c:v>
                </c:pt>
                <c:pt idx="46">
                  <c:v>45307</c:v>
                </c:pt>
                <c:pt idx="47">
                  <c:v>45308</c:v>
                </c:pt>
                <c:pt idx="48">
                  <c:v>45309</c:v>
                </c:pt>
                <c:pt idx="49">
                  <c:v>45310</c:v>
                </c:pt>
                <c:pt idx="50">
                  <c:v>45311</c:v>
                </c:pt>
                <c:pt idx="51">
                  <c:v>45312</c:v>
                </c:pt>
                <c:pt idx="52">
                  <c:v>45313</c:v>
                </c:pt>
                <c:pt idx="53">
                  <c:v>45314</c:v>
                </c:pt>
                <c:pt idx="54">
                  <c:v>45315</c:v>
                </c:pt>
                <c:pt idx="55">
                  <c:v>45316</c:v>
                </c:pt>
                <c:pt idx="56">
                  <c:v>45317</c:v>
                </c:pt>
                <c:pt idx="57">
                  <c:v>45318</c:v>
                </c:pt>
                <c:pt idx="58">
                  <c:v>45319</c:v>
                </c:pt>
                <c:pt idx="59">
                  <c:v>45320</c:v>
                </c:pt>
                <c:pt idx="60">
                  <c:v>45321</c:v>
                </c:pt>
                <c:pt idx="61">
                  <c:v>45322</c:v>
                </c:pt>
                <c:pt idx="62">
                  <c:v>45323</c:v>
                </c:pt>
                <c:pt idx="63">
                  <c:v>45324</c:v>
                </c:pt>
                <c:pt idx="64">
                  <c:v>45325</c:v>
                </c:pt>
                <c:pt idx="65">
                  <c:v>45326</c:v>
                </c:pt>
                <c:pt idx="66">
                  <c:v>45327</c:v>
                </c:pt>
                <c:pt idx="67">
                  <c:v>45328</c:v>
                </c:pt>
                <c:pt idx="68">
                  <c:v>45329</c:v>
                </c:pt>
                <c:pt idx="69">
                  <c:v>45330</c:v>
                </c:pt>
                <c:pt idx="70">
                  <c:v>45331</c:v>
                </c:pt>
                <c:pt idx="71">
                  <c:v>45332</c:v>
                </c:pt>
                <c:pt idx="72">
                  <c:v>45333</c:v>
                </c:pt>
                <c:pt idx="73">
                  <c:v>45334</c:v>
                </c:pt>
                <c:pt idx="74">
                  <c:v>45335</c:v>
                </c:pt>
                <c:pt idx="75">
                  <c:v>45336</c:v>
                </c:pt>
                <c:pt idx="76">
                  <c:v>45337</c:v>
                </c:pt>
                <c:pt idx="77">
                  <c:v>45338</c:v>
                </c:pt>
                <c:pt idx="78">
                  <c:v>45339</c:v>
                </c:pt>
                <c:pt idx="79">
                  <c:v>45340</c:v>
                </c:pt>
                <c:pt idx="80">
                  <c:v>45341</c:v>
                </c:pt>
                <c:pt idx="81">
                  <c:v>45342</c:v>
                </c:pt>
                <c:pt idx="82">
                  <c:v>45343</c:v>
                </c:pt>
                <c:pt idx="83">
                  <c:v>45344</c:v>
                </c:pt>
                <c:pt idx="84">
                  <c:v>45345</c:v>
                </c:pt>
                <c:pt idx="85">
                  <c:v>45346</c:v>
                </c:pt>
                <c:pt idx="86">
                  <c:v>45347</c:v>
                </c:pt>
                <c:pt idx="87">
                  <c:v>45348</c:v>
                </c:pt>
                <c:pt idx="88">
                  <c:v>45349</c:v>
                </c:pt>
                <c:pt idx="89">
                  <c:v>45350</c:v>
                </c:pt>
                <c:pt idx="90">
                  <c:v>45351</c:v>
                </c:pt>
                <c:pt idx="91">
                  <c:v>45352</c:v>
                </c:pt>
                <c:pt idx="92">
                  <c:v>45353</c:v>
                </c:pt>
                <c:pt idx="93">
                  <c:v>45354</c:v>
                </c:pt>
                <c:pt idx="94">
                  <c:v>45355</c:v>
                </c:pt>
                <c:pt idx="95">
                  <c:v>45356</c:v>
                </c:pt>
                <c:pt idx="96">
                  <c:v>45357</c:v>
                </c:pt>
                <c:pt idx="97">
                  <c:v>45358</c:v>
                </c:pt>
                <c:pt idx="98">
                  <c:v>45359</c:v>
                </c:pt>
                <c:pt idx="99">
                  <c:v>45360</c:v>
                </c:pt>
                <c:pt idx="100">
                  <c:v>45361</c:v>
                </c:pt>
                <c:pt idx="101">
                  <c:v>45362</c:v>
                </c:pt>
                <c:pt idx="102">
                  <c:v>45363</c:v>
                </c:pt>
                <c:pt idx="103">
                  <c:v>45364</c:v>
                </c:pt>
                <c:pt idx="104">
                  <c:v>45365</c:v>
                </c:pt>
                <c:pt idx="105">
                  <c:v>45366</c:v>
                </c:pt>
                <c:pt idx="106">
                  <c:v>45367</c:v>
                </c:pt>
                <c:pt idx="107">
                  <c:v>45368</c:v>
                </c:pt>
                <c:pt idx="108">
                  <c:v>45369</c:v>
                </c:pt>
                <c:pt idx="109">
                  <c:v>45370</c:v>
                </c:pt>
                <c:pt idx="110">
                  <c:v>45371</c:v>
                </c:pt>
                <c:pt idx="111">
                  <c:v>45372</c:v>
                </c:pt>
                <c:pt idx="112">
                  <c:v>45373</c:v>
                </c:pt>
                <c:pt idx="113">
                  <c:v>45374</c:v>
                </c:pt>
                <c:pt idx="114">
                  <c:v>45375</c:v>
                </c:pt>
                <c:pt idx="115">
                  <c:v>45376</c:v>
                </c:pt>
                <c:pt idx="116">
                  <c:v>45377</c:v>
                </c:pt>
                <c:pt idx="117">
                  <c:v>45378</c:v>
                </c:pt>
                <c:pt idx="118">
                  <c:v>45379</c:v>
                </c:pt>
                <c:pt idx="119">
                  <c:v>45380</c:v>
                </c:pt>
                <c:pt idx="120">
                  <c:v>45381</c:v>
                </c:pt>
                <c:pt idx="121">
                  <c:v>45382</c:v>
                </c:pt>
                <c:pt idx="122">
                  <c:v>45383</c:v>
                </c:pt>
                <c:pt idx="123">
                  <c:v>45384</c:v>
                </c:pt>
                <c:pt idx="124">
                  <c:v>45385</c:v>
                </c:pt>
                <c:pt idx="125">
                  <c:v>45386</c:v>
                </c:pt>
                <c:pt idx="126">
                  <c:v>45387</c:v>
                </c:pt>
                <c:pt idx="127">
                  <c:v>45388</c:v>
                </c:pt>
                <c:pt idx="128">
                  <c:v>45389</c:v>
                </c:pt>
                <c:pt idx="129">
                  <c:v>45390</c:v>
                </c:pt>
                <c:pt idx="130">
                  <c:v>45391</c:v>
                </c:pt>
                <c:pt idx="131">
                  <c:v>45392</c:v>
                </c:pt>
                <c:pt idx="132">
                  <c:v>45393</c:v>
                </c:pt>
                <c:pt idx="133">
                  <c:v>45394</c:v>
                </c:pt>
                <c:pt idx="134">
                  <c:v>45395</c:v>
                </c:pt>
                <c:pt idx="135">
                  <c:v>45396</c:v>
                </c:pt>
                <c:pt idx="136">
                  <c:v>45397</c:v>
                </c:pt>
                <c:pt idx="137">
                  <c:v>45398</c:v>
                </c:pt>
                <c:pt idx="138">
                  <c:v>45399</c:v>
                </c:pt>
                <c:pt idx="139">
                  <c:v>45400</c:v>
                </c:pt>
                <c:pt idx="140">
                  <c:v>45401</c:v>
                </c:pt>
                <c:pt idx="141">
                  <c:v>45402</c:v>
                </c:pt>
                <c:pt idx="142">
                  <c:v>45403</c:v>
                </c:pt>
                <c:pt idx="143">
                  <c:v>45404</c:v>
                </c:pt>
                <c:pt idx="144">
                  <c:v>45405</c:v>
                </c:pt>
                <c:pt idx="145">
                  <c:v>45406</c:v>
                </c:pt>
                <c:pt idx="146">
                  <c:v>45407</c:v>
                </c:pt>
                <c:pt idx="147">
                  <c:v>45408</c:v>
                </c:pt>
                <c:pt idx="148">
                  <c:v>45409</c:v>
                </c:pt>
                <c:pt idx="149">
                  <c:v>45410</c:v>
                </c:pt>
                <c:pt idx="150">
                  <c:v>45411</c:v>
                </c:pt>
                <c:pt idx="151">
                  <c:v>45412</c:v>
                </c:pt>
                <c:pt idx="152">
                  <c:v>45413</c:v>
                </c:pt>
                <c:pt idx="153">
                  <c:v>45414</c:v>
                </c:pt>
                <c:pt idx="154">
                  <c:v>45415</c:v>
                </c:pt>
                <c:pt idx="155">
                  <c:v>45416</c:v>
                </c:pt>
                <c:pt idx="156">
                  <c:v>45417</c:v>
                </c:pt>
                <c:pt idx="157">
                  <c:v>45418</c:v>
                </c:pt>
                <c:pt idx="158">
                  <c:v>45419</c:v>
                </c:pt>
                <c:pt idx="159">
                  <c:v>45420</c:v>
                </c:pt>
                <c:pt idx="160">
                  <c:v>45421</c:v>
                </c:pt>
                <c:pt idx="161">
                  <c:v>45422</c:v>
                </c:pt>
                <c:pt idx="162">
                  <c:v>45423</c:v>
                </c:pt>
                <c:pt idx="163">
                  <c:v>45424</c:v>
                </c:pt>
                <c:pt idx="164">
                  <c:v>45425</c:v>
                </c:pt>
                <c:pt idx="165">
                  <c:v>45426</c:v>
                </c:pt>
                <c:pt idx="166">
                  <c:v>45427</c:v>
                </c:pt>
                <c:pt idx="167">
                  <c:v>45428</c:v>
                </c:pt>
                <c:pt idx="168">
                  <c:v>45429</c:v>
                </c:pt>
                <c:pt idx="169">
                  <c:v>45430</c:v>
                </c:pt>
                <c:pt idx="170">
                  <c:v>45431</c:v>
                </c:pt>
                <c:pt idx="171">
                  <c:v>45432</c:v>
                </c:pt>
                <c:pt idx="172">
                  <c:v>45433</c:v>
                </c:pt>
                <c:pt idx="173">
                  <c:v>45434</c:v>
                </c:pt>
                <c:pt idx="174">
                  <c:v>45435</c:v>
                </c:pt>
                <c:pt idx="175">
                  <c:v>45436</c:v>
                </c:pt>
                <c:pt idx="176">
                  <c:v>45437</c:v>
                </c:pt>
                <c:pt idx="177">
                  <c:v>45438</c:v>
                </c:pt>
                <c:pt idx="178">
                  <c:v>45439</c:v>
                </c:pt>
                <c:pt idx="179">
                  <c:v>45440</c:v>
                </c:pt>
                <c:pt idx="180">
                  <c:v>45441</c:v>
                </c:pt>
                <c:pt idx="181">
                  <c:v>45442</c:v>
                </c:pt>
                <c:pt idx="182">
                  <c:v>45443</c:v>
                </c:pt>
                <c:pt idx="183">
                  <c:v>45444</c:v>
                </c:pt>
                <c:pt idx="184">
                  <c:v>45445</c:v>
                </c:pt>
                <c:pt idx="185">
                  <c:v>45446</c:v>
                </c:pt>
                <c:pt idx="186">
                  <c:v>45447</c:v>
                </c:pt>
                <c:pt idx="187">
                  <c:v>45448</c:v>
                </c:pt>
                <c:pt idx="188">
                  <c:v>45449</c:v>
                </c:pt>
                <c:pt idx="189">
                  <c:v>45450</c:v>
                </c:pt>
                <c:pt idx="190">
                  <c:v>45451</c:v>
                </c:pt>
                <c:pt idx="191">
                  <c:v>45452</c:v>
                </c:pt>
                <c:pt idx="192">
                  <c:v>45453</c:v>
                </c:pt>
                <c:pt idx="193">
                  <c:v>45454</c:v>
                </c:pt>
                <c:pt idx="194">
                  <c:v>45455</c:v>
                </c:pt>
                <c:pt idx="195">
                  <c:v>45456</c:v>
                </c:pt>
                <c:pt idx="196">
                  <c:v>45457</c:v>
                </c:pt>
                <c:pt idx="197">
                  <c:v>45458</c:v>
                </c:pt>
                <c:pt idx="198">
                  <c:v>45459</c:v>
                </c:pt>
                <c:pt idx="199">
                  <c:v>45460</c:v>
                </c:pt>
                <c:pt idx="200">
                  <c:v>45461</c:v>
                </c:pt>
                <c:pt idx="201">
                  <c:v>45462</c:v>
                </c:pt>
                <c:pt idx="202">
                  <c:v>45463</c:v>
                </c:pt>
                <c:pt idx="203">
                  <c:v>45464</c:v>
                </c:pt>
                <c:pt idx="204">
                  <c:v>45465</c:v>
                </c:pt>
                <c:pt idx="205">
                  <c:v>45466</c:v>
                </c:pt>
                <c:pt idx="206">
                  <c:v>45467</c:v>
                </c:pt>
                <c:pt idx="207">
                  <c:v>45468</c:v>
                </c:pt>
                <c:pt idx="208">
                  <c:v>45469</c:v>
                </c:pt>
                <c:pt idx="209">
                  <c:v>45470</c:v>
                </c:pt>
                <c:pt idx="210">
                  <c:v>45471</c:v>
                </c:pt>
                <c:pt idx="211">
                  <c:v>45472</c:v>
                </c:pt>
                <c:pt idx="212">
                  <c:v>45473</c:v>
                </c:pt>
                <c:pt idx="213">
                  <c:v>45474</c:v>
                </c:pt>
                <c:pt idx="214">
                  <c:v>45475</c:v>
                </c:pt>
                <c:pt idx="215">
                  <c:v>45476</c:v>
                </c:pt>
                <c:pt idx="216">
                  <c:v>45477</c:v>
                </c:pt>
                <c:pt idx="217">
                  <c:v>45478</c:v>
                </c:pt>
                <c:pt idx="218">
                  <c:v>45479</c:v>
                </c:pt>
                <c:pt idx="219">
                  <c:v>45480</c:v>
                </c:pt>
                <c:pt idx="220">
                  <c:v>45481</c:v>
                </c:pt>
                <c:pt idx="221">
                  <c:v>45482</c:v>
                </c:pt>
                <c:pt idx="222">
                  <c:v>45483</c:v>
                </c:pt>
                <c:pt idx="223">
                  <c:v>45484</c:v>
                </c:pt>
                <c:pt idx="224">
                  <c:v>45485</c:v>
                </c:pt>
                <c:pt idx="225">
                  <c:v>45486</c:v>
                </c:pt>
                <c:pt idx="226">
                  <c:v>45487</c:v>
                </c:pt>
                <c:pt idx="227">
                  <c:v>45488</c:v>
                </c:pt>
                <c:pt idx="228">
                  <c:v>45489</c:v>
                </c:pt>
                <c:pt idx="229">
                  <c:v>45490</c:v>
                </c:pt>
                <c:pt idx="230">
                  <c:v>45491</c:v>
                </c:pt>
                <c:pt idx="231">
                  <c:v>45492</c:v>
                </c:pt>
                <c:pt idx="232">
                  <c:v>45493</c:v>
                </c:pt>
                <c:pt idx="233">
                  <c:v>45494</c:v>
                </c:pt>
                <c:pt idx="234">
                  <c:v>45495</c:v>
                </c:pt>
                <c:pt idx="235">
                  <c:v>45496</c:v>
                </c:pt>
                <c:pt idx="236">
                  <c:v>45497</c:v>
                </c:pt>
                <c:pt idx="237">
                  <c:v>45498</c:v>
                </c:pt>
                <c:pt idx="238">
                  <c:v>45499</c:v>
                </c:pt>
                <c:pt idx="239">
                  <c:v>45500</c:v>
                </c:pt>
                <c:pt idx="240">
                  <c:v>45501</c:v>
                </c:pt>
                <c:pt idx="241">
                  <c:v>45502</c:v>
                </c:pt>
                <c:pt idx="242">
                  <c:v>45503</c:v>
                </c:pt>
                <c:pt idx="243">
                  <c:v>45504</c:v>
                </c:pt>
                <c:pt idx="244">
                  <c:v>45505</c:v>
                </c:pt>
                <c:pt idx="245">
                  <c:v>45506</c:v>
                </c:pt>
                <c:pt idx="246">
                  <c:v>45507</c:v>
                </c:pt>
                <c:pt idx="247">
                  <c:v>45508</c:v>
                </c:pt>
                <c:pt idx="248">
                  <c:v>45509</c:v>
                </c:pt>
                <c:pt idx="249">
                  <c:v>45510</c:v>
                </c:pt>
                <c:pt idx="250">
                  <c:v>45511</c:v>
                </c:pt>
                <c:pt idx="251">
                  <c:v>45512</c:v>
                </c:pt>
                <c:pt idx="252">
                  <c:v>45513</c:v>
                </c:pt>
                <c:pt idx="253">
                  <c:v>45514</c:v>
                </c:pt>
                <c:pt idx="254">
                  <c:v>45515</c:v>
                </c:pt>
                <c:pt idx="255">
                  <c:v>45516</c:v>
                </c:pt>
                <c:pt idx="256">
                  <c:v>45517</c:v>
                </c:pt>
                <c:pt idx="257">
                  <c:v>45518</c:v>
                </c:pt>
                <c:pt idx="258">
                  <c:v>45519</c:v>
                </c:pt>
                <c:pt idx="259">
                  <c:v>45520</c:v>
                </c:pt>
                <c:pt idx="260">
                  <c:v>45521</c:v>
                </c:pt>
                <c:pt idx="261">
                  <c:v>45522</c:v>
                </c:pt>
                <c:pt idx="262">
                  <c:v>45523</c:v>
                </c:pt>
                <c:pt idx="263">
                  <c:v>45524</c:v>
                </c:pt>
                <c:pt idx="264">
                  <c:v>45525</c:v>
                </c:pt>
                <c:pt idx="265">
                  <c:v>45526</c:v>
                </c:pt>
                <c:pt idx="266">
                  <c:v>45527</c:v>
                </c:pt>
                <c:pt idx="267">
                  <c:v>45528</c:v>
                </c:pt>
                <c:pt idx="268">
                  <c:v>45529</c:v>
                </c:pt>
                <c:pt idx="269">
                  <c:v>45530</c:v>
                </c:pt>
                <c:pt idx="270">
                  <c:v>45531</c:v>
                </c:pt>
                <c:pt idx="271">
                  <c:v>45532</c:v>
                </c:pt>
                <c:pt idx="272">
                  <c:v>45533</c:v>
                </c:pt>
                <c:pt idx="273">
                  <c:v>45534</c:v>
                </c:pt>
                <c:pt idx="274">
                  <c:v>45535</c:v>
                </c:pt>
              </c:numCache>
            </c:numRef>
          </c:cat>
          <c:val>
            <c:numRef>
              <c:f>Sheet1!$B$2:$B$276</c:f>
              <c:numCache>
                <c:formatCode>General</c:formatCode>
                <c:ptCount val="275"/>
                <c:pt idx="0">
                  <c:v>7423</c:v>
                </c:pt>
                <c:pt idx="1">
                  <c:v>7424</c:v>
                </c:pt>
                <c:pt idx="2">
                  <c:v>7422</c:v>
                </c:pt>
                <c:pt idx="3">
                  <c:v>7422</c:v>
                </c:pt>
                <c:pt idx="4">
                  <c:v>7420</c:v>
                </c:pt>
                <c:pt idx="5">
                  <c:v>7420</c:v>
                </c:pt>
                <c:pt idx="6">
                  <c:v>7420</c:v>
                </c:pt>
                <c:pt idx="7">
                  <c:v>7420</c:v>
                </c:pt>
                <c:pt idx="8">
                  <c:v>7421</c:v>
                </c:pt>
                <c:pt idx="9">
                  <c:v>7421</c:v>
                </c:pt>
                <c:pt idx="10">
                  <c:v>7420</c:v>
                </c:pt>
                <c:pt idx="11">
                  <c:v>7418</c:v>
                </c:pt>
                <c:pt idx="12">
                  <c:v>7424</c:v>
                </c:pt>
                <c:pt idx="13">
                  <c:v>7425</c:v>
                </c:pt>
                <c:pt idx="14">
                  <c:v>7425</c:v>
                </c:pt>
                <c:pt idx="15">
                  <c:v>7425</c:v>
                </c:pt>
                <c:pt idx="16">
                  <c:v>7425</c:v>
                </c:pt>
                <c:pt idx="17">
                  <c:v>7426</c:v>
                </c:pt>
                <c:pt idx="18">
                  <c:v>7427</c:v>
                </c:pt>
                <c:pt idx="19">
                  <c:v>7429</c:v>
                </c:pt>
                <c:pt idx="20">
                  <c:v>7428</c:v>
                </c:pt>
                <c:pt idx="21">
                  <c:v>7428</c:v>
                </c:pt>
                <c:pt idx="22">
                  <c:v>7429</c:v>
                </c:pt>
                <c:pt idx="23">
                  <c:v>7430</c:v>
                </c:pt>
                <c:pt idx="24">
                  <c:v>7432</c:v>
                </c:pt>
                <c:pt idx="25">
                  <c:v>7434</c:v>
                </c:pt>
                <c:pt idx="26">
                  <c:v>7434</c:v>
                </c:pt>
                <c:pt idx="27">
                  <c:v>7434</c:v>
                </c:pt>
                <c:pt idx="28">
                  <c:v>7440</c:v>
                </c:pt>
                <c:pt idx="29">
                  <c:v>7444</c:v>
                </c:pt>
                <c:pt idx="30">
                  <c:v>7446</c:v>
                </c:pt>
                <c:pt idx="31">
                  <c:v>7443</c:v>
                </c:pt>
                <c:pt idx="32">
                  <c:v>7442</c:v>
                </c:pt>
                <c:pt idx="33">
                  <c:v>7442</c:v>
                </c:pt>
                <c:pt idx="34">
                  <c:v>7443</c:v>
                </c:pt>
                <c:pt idx="35">
                  <c:v>7444</c:v>
                </c:pt>
                <c:pt idx="36">
                  <c:v>7446</c:v>
                </c:pt>
                <c:pt idx="37">
                  <c:v>7445</c:v>
                </c:pt>
                <c:pt idx="38">
                  <c:v>7444</c:v>
                </c:pt>
                <c:pt idx="39">
                  <c:v>7447</c:v>
                </c:pt>
                <c:pt idx="40">
                  <c:v>7447</c:v>
                </c:pt>
                <c:pt idx="41">
                  <c:v>7450</c:v>
                </c:pt>
                <c:pt idx="42">
                  <c:v>7456</c:v>
                </c:pt>
                <c:pt idx="43">
                  <c:v>7463</c:v>
                </c:pt>
                <c:pt idx="44">
                  <c:v>7465</c:v>
                </c:pt>
                <c:pt idx="45">
                  <c:v>7470</c:v>
                </c:pt>
                <c:pt idx="46">
                  <c:v>7483</c:v>
                </c:pt>
                <c:pt idx="47">
                  <c:v>7513</c:v>
                </c:pt>
                <c:pt idx="48">
                  <c:v>7559</c:v>
                </c:pt>
                <c:pt idx="49">
                  <c:v>7587</c:v>
                </c:pt>
                <c:pt idx="50">
                  <c:v>7608</c:v>
                </c:pt>
                <c:pt idx="51">
                  <c:v>7659</c:v>
                </c:pt>
                <c:pt idx="52">
                  <c:v>7673</c:v>
                </c:pt>
                <c:pt idx="53">
                  <c:v>7679</c:v>
                </c:pt>
                <c:pt idx="54">
                  <c:v>7681</c:v>
                </c:pt>
                <c:pt idx="55">
                  <c:v>7682</c:v>
                </c:pt>
                <c:pt idx="56">
                  <c:v>7686</c:v>
                </c:pt>
                <c:pt idx="57">
                  <c:v>7689</c:v>
                </c:pt>
                <c:pt idx="58">
                  <c:v>7687</c:v>
                </c:pt>
                <c:pt idx="59">
                  <c:v>7686</c:v>
                </c:pt>
                <c:pt idx="60">
                  <c:v>7690</c:v>
                </c:pt>
                <c:pt idx="61">
                  <c:v>7691</c:v>
                </c:pt>
                <c:pt idx="62">
                  <c:v>7689</c:v>
                </c:pt>
                <c:pt idx="63">
                  <c:v>7688</c:v>
                </c:pt>
                <c:pt idx="64">
                  <c:v>7689</c:v>
                </c:pt>
                <c:pt idx="65">
                  <c:v>7689</c:v>
                </c:pt>
                <c:pt idx="66">
                  <c:v>7687</c:v>
                </c:pt>
                <c:pt idx="67">
                  <c:v>7687</c:v>
                </c:pt>
                <c:pt idx="68">
                  <c:v>7686</c:v>
                </c:pt>
                <c:pt idx="69">
                  <c:v>7685</c:v>
                </c:pt>
                <c:pt idx="70">
                  <c:v>7683</c:v>
                </c:pt>
                <c:pt idx="71">
                  <c:v>7683</c:v>
                </c:pt>
                <c:pt idx="72">
                  <c:v>7683</c:v>
                </c:pt>
                <c:pt idx="73">
                  <c:v>7681</c:v>
                </c:pt>
                <c:pt idx="74">
                  <c:v>7680</c:v>
                </c:pt>
                <c:pt idx="75">
                  <c:v>7681</c:v>
                </c:pt>
                <c:pt idx="76">
                  <c:v>7681</c:v>
                </c:pt>
                <c:pt idx="77">
                  <c:v>7679</c:v>
                </c:pt>
                <c:pt idx="78">
                  <c:v>7679</c:v>
                </c:pt>
                <c:pt idx="79">
                  <c:v>7678</c:v>
                </c:pt>
                <c:pt idx="80">
                  <c:v>7680</c:v>
                </c:pt>
                <c:pt idx="81">
                  <c:v>7680</c:v>
                </c:pt>
                <c:pt idx="82">
                  <c:v>7679</c:v>
                </c:pt>
                <c:pt idx="83">
                  <c:v>7680</c:v>
                </c:pt>
                <c:pt idx="84">
                  <c:v>7680</c:v>
                </c:pt>
                <c:pt idx="85">
                  <c:v>7678</c:v>
                </c:pt>
                <c:pt idx="86">
                  <c:v>7677</c:v>
                </c:pt>
                <c:pt idx="87">
                  <c:v>7678</c:v>
                </c:pt>
                <c:pt idx="88">
                  <c:v>7678</c:v>
                </c:pt>
                <c:pt idx="89">
                  <c:v>7676</c:v>
                </c:pt>
                <c:pt idx="90">
                  <c:v>7671</c:v>
                </c:pt>
                <c:pt idx="91">
                  <c:v>7672</c:v>
                </c:pt>
                <c:pt idx="92">
                  <c:v>7673</c:v>
                </c:pt>
                <c:pt idx="93">
                  <c:v>7674</c:v>
                </c:pt>
                <c:pt idx="94">
                  <c:v>7672</c:v>
                </c:pt>
                <c:pt idx="95">
                  <c:v>7673</c:v>
                </c:pt>
                <c:pt idx="96">
                  <c:v>7674</c:v>
                </c:pt>
                <c:pt idx="97">
                  <c:v>7674</c:v>
                </c:pt>
                <c:pt idx="98">
                  <c:v>7674</c:v>
                </c:pt>
                <c:pt idx="99">
                  <c:v>7670</c:v>
                </c:pt>
                <c:pt idx="100">
                  <c:v>7672</c:v>
                </c:pt>
                <c:pt idx="101">
                  <c:v>7668</c:v>
                </c:pt>
                <c:pt idx="102">
                  <c:v>7667</c:v>
                </c:pt>
                <c:pt idx="103">
                  <c:v>7670</c:v>
                </c:pt>
                <c:pt idx="104">
                  <c:v>7667</c:v>
                </c:pt>
                <c:pt idx="105">
                  <c:v>7664</c:v>
                </c:pt>
                <c:pt idx="106">
                  <c:v>7663</c:v>
                </c:pt>
                <c:pt idx="107">
                  <c:v>7662</c:v>
                </c:pt>
                <c:pt idx="108">
                  <c:v>7660</c:v>
                </c:pt>
                <c:pt idx="109">
                  <c:v>7660</c:v>
                </c:pt>
                <c:pt idx="110">
                  <c:v>7663</c:v>
                </c:pt>
                <c:pt idx="111">
                  <c:v>7663</c:v>
                </c:pt>
                <c:pt idx="112">
                  <c:v>7662</c:v>
                </c:pt>
                <c:pt idx="113">
                  <c:v>7660</c:v>
                </c:pt>
                <c:pt idx="114">
                  <c:v>7658</c:v>
                </c:pt>
                <c:pt idx="115">
                  <c:v>7660</c:v>
                </c:pt>
                <c:pt idx="116">
                  <c:v>7659</c:v>
                </c:pt>
                <c:pt idx="117">
                  <c:v>7657</c:v>
                </c:pt>
                <c:pt idx="118">
                  <c:v>7658</c:v>
                </c:pt>
                <c:pt idx="119">
                  <c:v>7655</c:v>
                </c:pt>
                <c:pt idx="120">
                  <c:v>7655</c:v>
                </c:pt>
                <c:pt idx="121">
                  <c:v>7655</c:v>
                </c:pt>
                <c:pt idx="122">
                  <c:v>7653</c:v>
                </c:pt>
                <c:pt idx="123">
                  <c:v>7653</c:v>
                </c:pt>
                <c:pt idx="124">
                  <c:v>7654</c:v>
                </c:pt>
                <c:pt idx="125">
                  <c:v>7654</c:v>
                </c:pt>
                <c:pt idx="126">
                  <c:v>7652</c:v>
                </c:pt>
                <c:pt idx="127">
                  <c:v>7653</c:v>
                </c:pt>
                <c:pt idx="128">
                  <c:v>7650</c:v>
                </c:pt>
                <c:pt idx="129">
                  <c:v>7650</c:v>
                </c:pt>
                <c:pt idx="130">
                  <c:v>7652</c:v>
                </c:pt>
                <c:pt idx="131">
                  <c:v>7650</c:v>
                </c:pt>
                <c:pt idx="132">
                  <c:v>7651</c:v>
                </c:pt>
                <c:pt idx="133">
                  <c:v>7651</c:v>
                </c:pt>
                <c:pt idx="134">
                  <c:v>7650</c:v>
                </c:pt>
                <c:pt idx="135">
                  <c:v>7647</c:v>
                </c:pt>
                <c:pt idx="136">
                  <c:v>7649</c:v>
                </c:pt>
                <c:pt idx="137">
                  <c:v>7647</c:v>
                </c:pt>
                <c:pt idx="138">
                  <c:v>7646</c:v>
                </c:pt>
                <c:pt idx="139">
                  <c:v>7644</c:v>
                </c:pt>
                <c:pt idx="140">
                  <c:v>7645</c:v>
                </c:pt>
                <c:pt idx="141">
                  <c:v>7645</c:v>
                </c:pt>
                <c:pt idx="142">
                  <c:v>7645</c:v>
                </c:pt>
                <c:pt idx="143">
                  <c:v>7644</c:v>
                </c:pt>
                <c:pt idx="144">
                  <c:v>7644</c:v>
                </c:pt>
                <c:pt idx="145">
                  <c:v>7644</c:v>
                </c:pt>
                <c:pt idx="146">
                  <c:v>7645</c:v>
                </c:pt>
                <c:pt idx="147">
                  <c:v>7642</c:v>
                </c:pt>
                <c:pt idx="148">
                  <c:v>7642</c:v>
                </c:pt>
                <c:pt idx="149">
                  <c:v>7641</c:v>
                </c:pt>
                <c:pt idx="150">
                  <c:v>7641</c:v>
                </c:pt>
                <c:pt idx="151">
                  <c:v>7637</c:v>
                </c:pt>
                <c:pt idx="152">
                  <c:v>7639</c:v>
                </c:pt>
                <c:pt idx="153">
                  <c:v>7640</c:v>
                </c:pt>
                <c:pt idx="154">
                  <c:v>7638</c:v>
                </c:pt>
                <c:pt idx="155">
                  <c:v>7639</c:v>
                </c:pt>
                <c:pt idx="156">
                  <c:v>7638</c:v>
                </c:pt>
                <c:pt idx="157">
                  <c:v>7637</c:v>
                </c:pt>
                <c:pt idx="158">
                  <c:v>7636</c:v>
                </c:pt>
                <c:pt idx="159">
                  <c:v>7635</c:v>
                </c:pt>
                <c:pt idx="160">
                  <c:v>7633</c:v>
                </c:pt>
                <c:pt idx="161">
                  <c:v>7630</c:v>
                </c:pt>
                <c:pt idx="162">
                  <c:v>7629</c:v>
                </c:pt>
                <c:pt idx="163">
                  <c:v>7631</c:v>
                </c:pt>
                <c:pt idx="164">
                  <c:v>7628</c:v>
                </c:pt>
                <c:pt idx="165">
                  <c:v>7630</c:v>
                </c:pt>
                <c:pt idx="166">
                  <c:v>7632</c:v>
                </c:pt>
                <c:pt idx="167">
                  <c:v>7631</c:v>
                </c:pt>
                <c:pt idx="168">
                  <c:v>7632</c:v>
                </c:pt>
                <c:pt idx="169">
                  <c:v>7632</c:v>
                </c:pt>
                <c:pt idx="170">
                  <c:v>7634</c:v>
                </c:pt>
                <c:pt idx="171">
                  <c:v>7635</c:v>
                </c:pt>
                <c:pt idx="172">
                  <c:v>7637</c:v>
                </c:pt>
                <c:pt idx="173">
                  <c:v>7633</c:v>
                </c:pt>
                <c:pt idx="174">
                  <c:v>7632</c:v>
                </c:pt>
                <c:pt idx="175">
                  <c:v>7632</c:v>
                </c:pt>
                <c:pt idx="176">
                  <c:v>7634</c:v>
                </c:pt>
                <c:pt idx="177">
                  <c:v>7634</c:v>
                </c:pt>
                <c:pt idx="178">
                  <c:v>7631</c:v>
                </c:pt>
                <c:pt idx="179">
                  <c:v>7631</c:v>
                </c:pt>
                <c:pt idx="180">
                  <c:v>7630</c:v>
                </c:pt>
                <c:pt idx="181">
                  <c:v>7628</c:v>
                </c:pt>
                <c:pt idx="182">
                  <c:v>7628</c:v>
                </c:pt>
                <c:pt idx="183">
                  <c:v>7634</c:v>
                </c:pt>
                <c:pt idx="184">
                  <c:v>7634</c:v>
                </c:pt>
                <c:pt idx="185">
                  <c:v>7634</c:v>
                </c:pt>
                <c:pt idx="186">
                  <c:v>7628</c:v>
                </c:pt>
                <c:pt idx="187">
                  <c:v>7631</c:v>
                </c:pt>
                <c:pt idx="188">
                  <c:v>7632</c:v>
                </c:pt>
                <c:pt idx="189">
                  <c:v>7633</c:v>
                </c:pt>
                <c:pt idx="190">
                  <c:v>7634</c:v>
                </c:pt>
                <c:pt idx="191">
                  <c:v>7634</c:v>
                </c:pt>
                <c:pt idx="192">
                  <c:v>7635</c:v>
                </c:pt>
                <c:pt idx="193">
                  <c:v>7632</c:v>
                </c:pt>
                <c:pt idx="194">
                  <c:v>7635</c:v>
                </c:pt>
                <c:pt idx="195">
                  <c:v>7638</c:v>
                </c:pt>
                <c:pt idx="196">
                  <c:v>7634</c:v>
                </c:pt>
                <c:pt idx="197">
                  <c:v>7636</c:v>
                </c:pt>
                <c:pt idx="198">
                  <c:v>7638</c:v>
                </c:pt>
                <c:pt idx="199">
                  <c:v>7637</c:v>
                </c:pt>
                <c:pt idx="200">
                  <c:v>7639</c:v>
                </c:pt>
                <c:pt idx="201">
                  <c:v>7641</c:v>
                </c:pt>
                <c:pt idx="202">
                  <c:v>7642</c:v>
                </c:pt>
                <c:pt idx="203">
                  <c:v>7643</c:v>
                </c:pt>
                <c:pt idx="204">
                  <c:v>7644</c:v>
                </c:pt>
                <c:pt idx="205">
                  <c:v>7646</c:v>
                </c:pt>
                <c:pt idx="206">
                  <c:v>7650</c:v>
                </c:pt>
                <c:pt idx="207">
                  <c:v>7652</c:v>
                </c:pt>
                <c:pt idx="208">
                  <c:v>7653</c:v>
                </c:pt>
                <c:pt idx="209">
                  <c:v>7654</c:v>
                </c:pt>
                <c:pt idx="210">
                  <c:v>7651</c:v>
                </c:pt>
                <c:pt idx="211">
                  <c:v>7652</c:v>
                </c:pt>
                <c:pt idx="212">
                  <c:v>7651</c:v>
                </c:pt>
                <c:pt idx="213">
                  <c:v>7650</c:v>
                </c:pt>
                <c:pt idx="214">
                  <c:v>7653</c:v>
                </c:pt>
                <c:pt idx="215">
                  <c:v>7652</c:v>
                </c:pt>
                <c:pt idx="216">
                  <c:v>7650</c:v>
                </c:pt>
                <c:pt idx="217">
                  <c:v>7649</c:v>
                </c:pt>
                <c:pt idx="218">
                  <c:v>7652</c:v>
                </c:pt>
                <c:pt idx="219">
                  <c:v>7656</c:v>
                </c:pt>
                <c:pt idx="220">
                  <c:v>7654</c:v>
                </c:pt>
                <c:pt idx="221">
                  <c:v>7654</c:v>
                </c:pt>
                <c:pt idx="222">
                  <c:v>7650</c:v>
                </c:pt>
                <c:pt idx="223">
                  <c:v>7651</c:v>
                </c:pt>
                <c:pt idx="224">
                  <c:v>7646</c:v>
                </c:pt>
                <c:pt idx="225">
                  <c:v>7644</c:v>
                </c:pt>
                <c:pt idx="226">
                  <c:v>7641</c:v>
                </c:pt>
                <c:pt idx="227">
                  <c:v>7644</c:v>
                </c:pt>
                <c:pt idx="228">
                  <c:v>7646</c:v>
                </c:pt>
                <c:pt idx="229">
                  <c:v>7647</c:v>
                </c:pt>
                <c:pt idx="230">
                  <c:v>7643</c:v>
                </c:pt>
                <c:pt idx="231">
                  <c:v>7641</c:v>
                </c:pt>
                <c:pt idx="232">
                  <c:v>7640</c:v>
                </c:pt>
                <c:pt idx="233">
                  <c:v>7640</c:v>
                </c:pt>
                <c:pt idx="234">
                  <c:v>7641</c:v>
                </c:pt>
                <c:pt idx="235">
                  <c:v>7640</c:v>
                </c:pt>
                <c:pt idx="236">
                  <c:v>7639</c:v>
                </c:pt>
                <c:pt idx="237">
                  <c:v>7639</c:v>
                </c:pt>
                <c:pt idx="238">
                  <c:v>7640</c:v>
                </c:pt>
                <c:pt idx="239">
                  <c:v>7639</c:v>
                </c:pt>
                <c:pt idx="240">
                  <c:v>7639</c:v>
                </c:pt>
                <c:pt idx="241">
                  <c:v>7642</c:v>
                </c:pt>
                <c:pt idx="242">
                  <c:v>7640</c:v>
                </c:pt>
                <c:pt idx="243">
                  <c:v>7640</c:v>
                </c:pt>
                <c:pt idx="244">
                  <c:v>7639</c:v>
                </c:pt>
                <c:pt idx="245">
                  <c:v>7637</c:v>
                </c:pt>
                <c:pt idx="246">
                  <c:v>7638</c:v>
                </c:pt>
                <c:pt idx="247">
                  <c:v>7635</c:v>
                </c:pt>
                <c:pt idx="248">
                  <c:v>7638</c:v>
                </c:pt>
                <c:pt idx="249">
                  <c:v>7631</c:v>
                </c:pt>
                <c:pt idx="250">
                  <c:v>7631</c:v>
                </c:pt>
                <c:pt idx="251">
                  <c:v>7630</c:v>
                </c:pt>
                <c:pt idx="252">
                  <c:v>7631</c:v>
                </c:pt>
                <c:pt idx="253">
                  <c:v>7629</c:v>
                </c:pt>
                <c:pt idx="254">
                  <c:v>7626</c:v>
                </c:pt>
                <c:pt idx="255">
                  <c:v>7624</c:v>
                </c:pt>
                <c:pt idx="256">
                  <c:v>7624</c:v>
                </c:pt>
                <c:pt idx="257">
                  <c:v>7622</c:v>
                </c:pt>
                <c:pt idx="258">
                  <c:v>7621</c:v>
                </c:pt>
                <c:pt idx="259">
                  <c:v>7615</c:v>
                </c:pt>
                <c:pt idx="260">
                  <c:v>7615</c:v>
                </c:pt>
                <c:pt idx="261">
                  <c:v>7614</c:v>
                </c:pt>
                <c:pt idx="262">
                  <c:v>7614</c:v>
                </c:pt>
                <c:pt idx="263">
                  <c:v>7616</c:v>
                </c:pt>
                <c:pt idx="264">
                  <c:v>7617</c:v>
                </c:pt>
                <c:pt idx="265">
                  <c:v>7620</c:v>
                </c:pt>
                <c:pt idx="266">
                  <c:v>7621</c:v>
                </c:pt>
                <c:pt idx="267">
                  <c:v>7624</c:v>
                </c:pt>
                <c:pt idx="268">
                  <c:v>7622</c:v>
                </c:pt>
                <c:pt idx="269">
                  <c:v>7622</c:v>
                </c:pt>
                <c:pt idx="270">
                  <c:v>7621</c:v>
                </c:pt>
                <c:pt idx="271">
                  <c:v>7624</c:v>
                </c:pt>
                <c:pt idx="272">
                  <c:v>7621</c:v>
                </c:pt>
                <c:pt idx="273">
                  <c:v>7621</c:v>
                </c:pt>
                <c:pt idx="274">
                  <c:v>7622</c:v>
                </c:pt>
              </c:numCache>
            </c:numRef>
          </c:val>
          <c:smooth val="0"/>
          <c:extLst>
            <c:ext xmlns:c16="http://schemas.microsoft.com/office/drawing/2014/chart" uri="{C3380CC4-5D6E-409C-BE32-E72D297353CC}">
              <c16:uniqueId val="{00000000-D3CE-4794-8DCD-9F20CF5AB9EC}"/>
            </c:ext>
          </c:extLst>
        </c:ser>
        <c:dLbls>
          <c:showLegendKey val="0"/>
          <c:showVal val="0"/>
          <c:showCatName val="0"/>
          <c:showSerName val="0"/>
          <c:showPercent val="0"/>
          <c:showBubbleSize val="0"/>
        </c:dLbls>
        <c:smooth val="0"/>
        <c:axId val="1069832392"/>
        <c:axId val="1069833048"/>
      </c:lineChart>
      <c:dateAx>
        <c:axId val="106983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9833048"/>
        <c:crosses val="autoZero"/>
        <c:auto val="1"/>
        <c:lblOffset val="100"/>
        <c:baseTimeUnit val="days"/>
      </c:dateAx>
      <c:valAx>
        <c:axId val="106983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6983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64EC-B944-44F2-856B-F844D3DF63EC}"/>
              </a:ext>
            </a:extLst>
          </p:cNvPr>
          <p:cNvSpPr>
            <a:spLocks noGrp="1"/>
          </p:cNvSpPr>
          <p:nvPr>
            <p:ph type="ctrTitle"/>
          </p:nvPr>
        </p:nvSpPr>
        <p:spPr/>
        <p:txBody>
          <a:bodyPr/>
          <a:lstStyle/>
          <a:p>
            <a:r>
              <a:rPr lang="en-US"/>
              <a:t>Monthly metrics</a:t>
            </a:r>
          </a:p>
        </p:txBody>
      </p:sp>
      <p:sp>
        <p:nvSpPr>
          <p:cNvPr id="3" name="Subtitle 2">
            <a:extLst>
              <a:ext uri="{FF2B5EF4-FFF2-40B4-BE49-F238E27FC236}">
                <a16:creationId xmlns:a16="http://schemas.microsoft.com/office/drawing/2014/main" id="{38079697-8CF6-49AD-9A05-1DF2C7A17221}"/>
              </a:ext>
            </a:extLst>
          </p:cNvPr>
          <p:cNvSpPr>
            <a:spLocks noGrp="1"/>
          </p:cNvSpPr>
          <p:nvPr>
            <p:ph type="subTitle" idx="1"/>
          </p:nvPr>
        </p:nvSpPr>
        <p:spPr/>
        <p:txBody>
          <a:bodyPr/>
          <a:lstStyle/>
          <a:p>
            <a:r>
              <a:rPr lang="en-US"/>
              <a:t>Tactical Digital Agency</a:t>
            </a:r>
          </a:p>
        </p:txBody>
      </p:sp>
    </p:spTree>
    <p:extLst>
      <p:ext uri="{BB962C8B-B14F-4D97-AF65-F5344CB8AC3E}">
        <p14:creationId xmlns:p14="http://schemas.microsoft.com/office/powerpoint/2010/main" val="324495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13B26-2462-4CFE-BDB8-944AFFBF28C4}"/>
              </a:ext>
            </a:extLst>
          </p:cNvPr>
          <p:cNvSpPr>
            <a:spLocks noGrp="1"/>
          </p:cNvSpPr>
          <p:nvPr>
            <p:ph type="title"/>
          </p:nvPr>
        </p:nvSpPr>
        <p:spPr/>
        <p:txBody>
          <a:bodyPr/>
          <a:lstStyle/>
          <a:p>
            <a:r>
              <a:rPr lang="en-US"/>
              <a:t>Instagram All Posts Table Overview (Organic Performance) | Hero Dubai Desert Classic</a:t>
            </a:r>
          </a:p>
        </p:txBody>
      </p:sp>
      <p:graphicFrame>
        <p:nvGraphicFramePr>
          <p:cNvPr id="5" name="Table Placeholder 4">
            <a:extLst>
              <a:ext uri="{FF2B5EF4-FFF2-40B4-BE49-F238E27FC236}">
                <a16:creationId xmlns:a16="http://schemas.microsoft.com/office/drawing/2014/main" id="{4C0B2663-1FA8-4412-A6F5-480B6D536315}"/>
              </a:ext>
            </a:extLst>
          </p:cNvPr>
          <p:cNvGraphicFramePr>
            <a:graphicFrameLocks noGrp="1"/>
          </p:cNvGraphicFramePr>
          <p:nvPr>
            <p:ph type="tbl" sz="quarter" idx="13"/>
            <p:extLst>
              <p:ext uri="{D42A27DB-BD31-4B8C-83A1-F6EECF244321}">
                <p14:modId xmlns:p14="http://schemas.microsoft.com/office/powerpoint/2010/main" val="3850684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8183806"/>
                    </a:ext>
                  </a:extLst>
                </a:gridCol>
                <a:gridCol w="987552">
                  <a:extLst>
                    <a:ext uri="{9D8B030D-6E8A-4147-A177-3AD203B41FA5}">
                      <a16:colId xmlns:a16="http://schemas.microsoft.com/office/drawing/2014/main" val="4138128999"/>
                    </a:ext>
                  </a:extLst>
                </a:gridCol>
                <a:gridCol w="987552">
                  <a:extLst>
                    <a:ext uri="{9D8B030D-6E8A-4147-A177-3AD203B41FA5}">
                      <a16:colId xmlns:a16="http://schemas.microsoft.com/office/drawing/2014/main" val="1094540028"/>
                    </a:ext>
                  </a:extLst>
                </a:gridCol>
                <a:gridCol w="987552">
                  <a:extLst>
                    <a:ext uri="{9D8B030D-6E8A-4147-A177-3AD203B41FA5}">
                      <a16:colId xmlns:a16="http://schemas.microsoft.com/office/drawing/2014/main" val="3675952739"/>
                    </a:ext>
                  </a:extLst>
                </a:gridCol>
                <a:gridCol w="987552">
                  <a:extLst>
                    <a:ext uri="{9D8B030D-6E8A-4147-A177-3AD203B41FA5}">
                      <a16:colId xmlns:a16="http://schemas.microsoft.com/office/drawing/2014/main" val="1392223477"/>
                    </a:ext>
                  </a:extLst>
                </a:gridCol>
                <a:gridCol w="987552">
                  <a:extLst>
                    <a:ext uri="{9D8B030D-6E8A-4147-A177-3AD203B41FA5}">
                      <a16:colId xmlns:a16="http://schemas.microsoft.com/office/drawing/2014/main" val="3732287728"/>
                    </a:ext>
                  </a:extLst>
                </a:gridCol>
                <a:gridCol w="987552">
                  <a:extLst>
                    <a:ext uri="{9D8B030D-6E8A-4147-A177-3AD203B41FA5}">
                      <a16:colId xmlns:a16="http://schemas.microsoft.com/office/drawing/2014/main" val="1624388939"/>
                    </a:ext>
                  </a:extLst>
                </a:gridCol>
                <a:gridCol w="987552">
                  <a:extLst>
                    <a:ext uri="{9D8B030D-6E8A-4147-A177-3AD203B41FA5}">
                      <a16:colId xmlns:a16="http://schemas.microsoft.com/office/drawing/2014/main" val="513191107"/>
                    </a:ext>
                  </a:extLst>
                </a:gridCol>
              </a:tblGrid>
              <a:tr h="370840">
                <a:tc>
                  <a:txBody>
                    <a:bodyPr/>
                    <a:lstStyle/>
                    <a:p>
                      <a:r>
                        <a:rPr lang="en-US" sz="1000"/>
                        <a:t>Network</a:t>
                      </a:r>
                    </a:p>
                  </a:txBody>
                  <a:tcPr/>
                </a:tc>
                <a:tc>
                  <a:txBody>
                    <a:bodyPr/>
                    <a:lstStyle/>
                    <a:p>
                      <a:r>
                        <a:rPr lang="en-US" sz="1000"/>
                        <a:t>Posts</a:t>
                      </a:r>
                    </a:p>
                  </a:txBody>
                  <a:tcPr/>
                </a:tc>
                <a:tc>
                  <a:txBody>
                    <a:bodyPr/>
                    <a:lstStyle/>
                    <a:p>
                      <a:r>
                        <a:rPr lang="en-US" sz="1000"/>
                        <a:t>Total Reach</a:t>
                      </a:r>
                    </a:p>
                  </a:txBody>
                  <a:tcPr/>
                </a:tc>
                <a:tc>
                  <a:txBody>
                    <a:bodyPr/>
                    <a:lstStyle/>
                    <a:p>
                      <a:r>
                        <a:rPr lang="en-US" sz="1000"/>
                        <a:t>Total Impressions</a:t>
                      </a:r>
                    </a:p>
                  </a:txBody>
                  <a:tcPr/>
                </a:tc>
                <a:tc>
                  <a:txBody>
                    <a:bodyPr/>
                    <a:lstStyle/>
                    <a:p>
                      <a:r>
                        <a:rPr lang="en-US" sz="1000"/>
                        <a:t>Active Engagements</a:t>
                      </a:r>
                    </a:p>
                  </a:txBody>
                  <a:tcPr/>
                </a:tc>
                <a:tc>
                  <a:txBody>
                    <a:bodyPr/>
                    <a:lstStyle/>
                    <a:p>
                      <a:r>
                        <a:rPr lang="en-US" sz="1000"/>
                        <a:t>Active Engagement Rate</a:t>
                      </a:r>
                    </a:p>
                  </a:txBody>
                  <a:tcPr/>
                </a:tc>
                <a:tc>
                  <a:txBody>
                    <a:bodyPr/>
                    <a:lstStyle/>
                    <a:p>
                      <a:r>
                        <a:rPr lang="en-US" sz="1000"/>
                        <a:t>Passive Engagements</a:t>
                      </a:r>
                    </a:p>
                  </a:txBody>
                  <a:tcPr/>
                </a:tc>
                <a:tc>
                  <a:txBody>
                    <a:bodyPr/>
                    <a:lstStyle/>
                    <a:p>
                      <a:r>
                        <a:rPr lang="en-US" sz="1000"/>
                        <a:t>Passive Engagement Rate</a:t>
                      </a:r>
                    </a:p>
                  </a:txBody>
                  <a:tcPr/>
                </a:tc>
                <a:extLst>
                  <a:ext uri="{0D108BD9-81ED-4DB2-BD59-A6C34878D82A}">
                    <a16:rowId xmlns:a16="http://schemas.microsoft.com/office/drawing/2014/main" val="3752750453"/>
                  </a:ext>
                </a:extLst>
              </a:tr>
              <a:tr h="370840">
                <a:tc>
                  <a:txBody>
                    <a:bodyPr/>
                    <a:lstStyle/>
                    <a:p>
                      <a:r>
                        <a:rPr lang="en-US" sz="1000"/>
                        <a:t>Instagram Reels</a:t>
                      </a:r>
                    </a:p>
                  </a:txBody>
                  <a:tcPr/>
                </a:tc>
                <a:tc>
                  <a:txBody>
                    <a:bodyPr/>
                    <a:lstStyle/>
                    <a:p>
                      <a:r>
                        <a:rPr lang="en-US" sz="1000"/>
                        <a:t>106</a:t>
                      </a:r>
                    </a:p>
                  </a:txBody>
                  <a:tcPr/>
                </a:tc>
                <a:tc>
                  <a:txBody>
                    <a:bodyPr/>
                    <a:lstStyle/>
                    <a:p>
                      <a:r>
                        <a:rPr lang="en-US" sz="1000"/>
                        <a:t>2297278</a:t>
                      </a:r>
                    </a:p>
                  </a:txBody>
                  <a:tcPr/>
                </a:tc>
                <a:tc>
                  <a:txBody>
                    <a:bodyPr/>
                    <a:lstStyle/>
                    <a:p>
                      <a:r>
                        <a:rPr lang="en-US" sz="1000"/>
                        <a:t>n/a</a:t>
                      </a:r>
                    </a:p>
                  </a:txBody>
                  <a:tcPr/>
                </a:tc>
                <a:tc>
                  <a:txBody>
                    <a:bodyPr/>
                    <a:lstStyle/>
                    <a:p>
                      <a:r>
                        <a:rPr lang="en-US" sz="1000"/>
                        <a:t>62194</a:t>
                      </a:r>
                    </a:p>
                  </a:txBody>
                  <a:tcPr/>
                </a:tc>
                <a:tc>
                  <a:txBody>
                    <a:bodyPr/>
                    <a:lstStyle/>
                    <a:p>
                      <a:r>
                        <a:rPr lang="en-US" sz="1000"/>
                        <a:t>2.7073 %</a:t>
                      </a:r>
                    </a:p>
                  </a:txBody>
                  <a:tcPr/>
                </a:tc>
                <a:tc>
                  <a:txBody>
                    <a:bodyPr/>
                    <a:lstStyle/>
                    <a:p>
                      <a:r>
                        <a:rPr lang="en-US" sz="1000"/>
                        <a:t>2410077</a:t>
                      </a:r>
                    </a:p>
                  </a:txBody>
                  <a:tcPr/>
                </a:tc>
                <a:tc>
                  <a:txBody>
                    <a:bodyPr/>
                    <a:lstStyle/>
                    <a:p>
                      <a:r>
                        <a:rPr lang="en-US" sz="1000"/>
                        <a:t>104.9101 %</a:t>
                      </a:r>
                    </a:p>
                  </a:txBody>
                  <a:tcPr/>
                </a:tc>
                <a:extLst>
                  <a:ext uri="{0D108BD9-81ED-4DB2-BD59-A6C34878D82A}">
                    <a16:rowId xmlns:a16="http://schemas.microsoft.com/office/drawing/2014/main" val="2292000749"/>
                  </a:ext>
                </a:extLst>
              </a:tr>
              <a:tr h="370840">
                <a:tc>
                  <a:txBody>
                    <a:bodyPr/>
                    <a:lstStyle/>
                    <a:p>
                      <a:r>
                        <a:rPr lang="en-US" sz="1000"/>
                        <a:t>Instagram Posts</a:t>
                      </a:r>
                    </a:p>
                  </a:txBody>
                  <a:tcPr/>
                </a:tc>
                <a:tc>
                  <a:txBody>
                    <a:bodyPr/>
                    <a:lstStyle/>
                    <a:p>
                      <a:r>
                        <a:rPr lang="en-US" sz="1000"/>
                        <a:t>53</a:t>
                      </a:r>
                    </a:p>
                  </a:txBody>
                  <a:tcPr/>
                </a:tc>
                <a:tc>
                  <a:txBody>
                    <a:bodyPr/>
                    <a:lstStyle/>
                    <a:p>
                      <a:r>
                        <a:rPr lang="en-US" sz="1000"/>
                        <a:t>448327</a:t>
                      </a:r>
                    </a:p>
                  </a:txBody>
                  <a:tcPr/>
                </a:tc>
                <a:tc>
                  <a:txBody>
                    <a:bodyPr/>
                    <a:lstStyle/>
                    <a:p>
                      <a:r>
                        <a:rPr lang="en-US" sz="1000"/>
                        <a:t>499529</a:t>
                      </a:r>
                    </a:p>
                  </a:txBody>
                  <a:tcPr/>
                </a:tc>
                <a:tc>
                  <a:txBody>
                    <a:bodyPr/>
                    <a:lstStyle/>
                    <a:p>
                      <a:r>
                        <a:rPr lang="en-US" sz="1000"/>
                        <a:t>34126</a:t>
                      </a:r>
                    </a:p>
                  </a:txBody>
                  <a:tcPr/>
                </a:tc>
                <a:tc>
                  <a:txBody>
                    <a:bodyPr/>
                    <a:lstStyle/>
                    <a:p>
                      <a:r>
                        <a:rPr lang="en-US" sz="1000"/>
                        <a:t>6.8316 %</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115604345"/>
                  </a:ext>
                </a:extLst>
              </a:tr>
            </a:tbl>
          </a:graphicData>
        </a:graphic>
      </p:graphicFrame>
      <p:sp>
        <p:nvSpPr>
          <p:cNvPr id="4" name="Text Placeholder 3">
            <a:extLst>
              <a:ext uri="{FF2B5EF4-FFF2-40B4-BE49-F238E27FC236}">
                <a16:creationId xmlns:a16="http://schemas.microsoft.com/office/drawing/2014/main" id="{F8AE3ED4-A1D1-4C0E-BAFC-D5764D1507D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70787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C3F57-3B87-4940-BEBF-12F0DA3CC06F}"/>
              </a:ext>
            </a:extLst>
          </p:cNvPr>
          <p:cNvSpPr>
            <a:spLocks noGrp="1"/>
          </p:cNvSpPr>
          <p:nvPr>
            <p:ph type="title"/>
          </p:nvPr>
        </p:nvSpPr>
        <p:spPr/>
        <p:txBody>
          <a:bodyPr/>
          <a:lstStyle/>
          <a:p>
            <a:r>
              <a:rPr lang="en-US"/>
              <a:t>Overall All Posts Table Overview (Organic Performance) | Hero Dubai Desert Classic - 1 of 25</a:t>
            </a:r>
          </a:p>
        </p:txBody>
      </p:sp>
      <p:graphicFrame>
        <p:nvGraphicFramePr>
          <p:cNvPr id="5" name="Table Placeholder 4">
            <a:extLst>
              <a:ext uri="{FF2B5EF4-FFF2-40B4-BE49-F238E27FC236}">
                <a16:creationId xmlns:a16="http://schemas.microsoft.com/office/drawing/2014/main" id="{B00D7978-AB0B-4C4A-8481-B850A2D97827}"/>
              </a:ext>
            </a:extLst>
          </p:cNvPr>
          <p:cNvGraphicFramePr>
            <a:graphicFrameLocks noGrp="1"/>
          </p:cNvGraphicFramePr>
          <p:nvPr>
            <p:ph type="tbl" sz="quarter" idx="13"/>
            <p:extLst>
              <p:ext uri="{D42A27DB-BD31-4B8C-83A1-F6EECF244321}">
                <p14:modId xmlns:p14="http://schemas.microsoft.com/office/powerpoint/2010/main" val="2711288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920471235"/>
                    </a:ext>
                  </a:extLst>
                </a:gridCol>
                <a:gridCol w="493776">
                  <a:extLst>
                    <a:ext uri="{9D8B030D-6E8A-4147-A177-3AD203B41FA5}">
                      <a16:colId xmlns:a16="http://schemas.microsoft.com/office/drawing/2014/main" val="1437807116"/>
                    </a:ext>
                  </a:extLst>
                </a:gridCol>
                <a:gridCol w="493776">
                  <a:extLst>
                    <a:ext uri="{9D8B030D-6E8A-4147-A177-3AD203B41FA5}">
                      <a16:colId xmlns:a16="http://schemas.microsoft.com/office/drawing/2014/main" val="4041533026"/>
                    </a:ext>
                  </a:extLst>
                </a:gridCol>
                <a:gridCol w="493776">
                  <a:extLst>
                    <a:ext uri="{9D8B030D-6E8A-4147-A177-3AD203B41FA5}">
                      <a16:colId xmlns:a16="http://schemas.microsoft.com/office/drawing/2014/main" val="2634961097"/>
                    </a:ext>
                  </a:extLst>
                </a:gridCol>
                <a:gridCol w="905256">
                  <a:extLst>
                    <a:ext uri="{9D8B030D-6E8A-4147-A177-3AD203B41FA5}">
                      <a16:colId xmlns:a16="http://schemas.microsoft.com/office/drawing/2014/main" val="2680483835"/>
                    </a:ext>
                  </a:extLst>
                </a:gridCol>
                <a:gridCol w="1069848">
                  <a:extLst>
                    <a:ext uri="{9D8B030D-6E8A-4147-A177-3AD203B41FA5}">
                      <a16:colId xmlns:a16="http://schemas.microsoft.com/office/drawing/2014/main" val="2901714560"/>
                    </a:ext>
                  </a:extLst>
                </a:gridCol>
                <a:gridCol w="493776">
                  <a:extLst>
                    <a:ext uri="{9D8B030D-6E8A-4147-A177-3AD203B41FA5}">
                      <a16:colId xmlns:a16="http://schemas.microsoft.com/office/drawing/2014/main" val="3891800777"/>
                    </a:ext>
                  </a:extLst>
                </a:gridCol>
                <a:gridCol w="493776">
                  <a:extLst>
                    <a:ext uri="{9D8B030D-6E8A-4147-A177-3AD203B41FA5}">
                      <a16:colId xmlns:a16="http://schemas.microsoft.com/office/drawing/2014/main" val="856517803"/>
                    </a:ext>
                  </a:extLst>
                </a:gridCol>
                <a:gridCol w="493776">
                  <a:extLst>
                    <a:ext uri="{9D8B030D-6E8A-4147-A177-3AD203B41FA5}">
                      <a16:colId xmlns:a16="http://schemas.microsoft.com/office/drawing/2014/main" val="3537200014"/>
                    </a:ext>
                  </a:extLst>
                </a:gridCol>
                <a:gridCol w="493776">
                  <a:extLst>
                    <a:ext uri="{9D8B030D-6E8A-4147-A177-3AD203B41FA5}">
                      <a16:colId xmlns:a16="http://schemas.microsoft.com/office/drawing/2014/main" val="1102029150"/>
                    </a:ext>
                  </a:extLst>
                </a:gridCol>
                <a:gridCol w="493776">
                  <a:extLst>
                    <a:ext uri="{9D8B030D-6E8A-4147-A177-3AD203B41FA5}">
                      <a16:colId xmlns:a16="http://schemas.microsoft.com/office/drawing/2014/main" val="1320792446"/>
                    </a:ext>
                  </a:extLst>
                </a:gridCol>
                <a:gridCol w="493776">
                  <a:extLst>
                    <a:ext uri="{9D8B030D-6E8A-4147-A177-3AD203B41FA5}">
                      <a16:colId xmlns:a16="http://schemas.microsoft.com/office/drawing/2014/main" val="1434160201"/>
                    </a:ext>
                  </a:extLst>
                </a:gridCol>
                <a:gridCol w="493776">
                  <a:extLst>
                    <a:ext uri="{9D8B030D-6E8A-4147-A177-3AD203B41FA5}">
                      <a16:colId xmlns:a16="http://schemas.microsoft.com/office/drawing/2014/main" val="8751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34191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 pic.x.com/noqwra85ds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https://twitter.com/88460845/status/1826924646408544653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27.6074 %</a:t>
                      </a:r>
                    </a:p>
                  </a:txBody>
                  <a:tcPr/>
                </a:tc>
                <a:extLst>
                  <a:ext uri="{0D108BD9-81ED-4DB2-BD59-A6C34878D82A}">
                    <a16:rowId xmlns:a16="http://schemas.microsoft.com/office/drawing/2014/main" val="3155777128"/>
                  </a:ext>
                </a:extLst>
              </a:tr>
            </a:tbl>
          </a:graphicData>
        </a:graphic>
      </p:graphicFrame>
      <p:sp>
        <p:nvSpPr>
          <p:cNvPr id="4" name="Text Placeholder 3">
            <a:extLst>
              <a:ext uri="{FF2B5EF4-FFF2-40B4-BE49-F238E27FC236}">
                <a16:creationId xmlns:a16="http://schemas.microsoft.com/office/drawing/2014/main" id="{069D22CB-6983-46E6-BD76-E34BB49B531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49306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335A4-46B6-4123-97AD-0E0517A5254D}"/>
              </a:ext>
            </a:extLst>
          </p:cNvPr>
          <p:cNvSpPr>
            <a:spLocks noGrp="1"/>
          </p:cNvSpPr>
          <p:nvPr>
            <p:ph type="title"/>
          </p:nvPr>
        </p:nvSpPr>
        <p:spPr/>
        <p:txBody>
          <a:bodyPr/>
          <a:lstStyle/>
          <a:p>
            <a:r>
              <a:rPr lang="en-US"/>
              <a:t>Overall All Posts Table Overview (Organic Performance) | Hero Dubai Desert Classic - 2 of 25</a:t>
            </a:r>
          </a:p>
        </p:txBody>
      </p:sp>
      <p:graphicFrame>
        <p:nvGraphicFramePr>
          <p:cNvPr id="5" name="Table Placeholder 4">
            <a:extLst>
              <a:ext uri="{FF2B5EF4-FFF2-40B4-BE49-F238E27FC236}">
                <a16:creationId xmlns:a16="http://schemas.microsoft.com/office/drawing/2014/main" id="{1EA2003E-97D0-4EA5-931A-9E154D984494}"/>
              </a:ext>
            </a:extLst>
          </p:cNvPr>
          <p:cNvGraphicFramePr>
            <a:graphicFrameLocks noGrp="1"/>
          </p:cNvGraphicFramePr>
          <p:nvPr>
            <p:ph type="tbl" sz="quarter" idx="13"/>
            <p:extLst>
              <p:ext uri="{D42A27DB-BD31-4B8C-83A1-F6EECF244321}">
                <p14:modId xmlns:p14="http://schemas.microsoft.com/office/powerpoint/2010/main" val="43210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535882433"/>
                    </a:ext>
                  </a:extLst>
                </a:gridCol>
                <a:gridCol w="493776">
                  <a:extLst>
                    <a:ext uri="{9D8B030D-6E8A-4147-A177-3AD203B41FA5}">
                      <a16:colId xmlns:a16="http://schemas.microsoft.com/office/drawing/2014/main" val="4036004072"/>
                    </a:ext>
                  </a:extLst>
                </a:gridCol>
                <a:gridCol w="493776">
                  <a:extLst>
                    <a:ext uri="{9D8B030D-6E8A-4147-A177-3AD203B41FA5}">
                      <a16:colId xmlns:a16="http://schemas.microsoft.com/office/drawing/2014/main" val="2148786960"/>
                    </a:ext>
                  </a:extLst>
                </a:gridCol>
                <a:gridCol w="493776">
                  <a:extLst>
                    <a:ext uri="{9D8B030D-6E8A-4147-A177-3AD203B41FA5}">
                      <a16:colId xmlns:a16="http://schemas.microsoft.com/office/drawing/2014/main" val="3435854619"/>
                    </a:ext>
                  </a:extLst>
                </a:gridCol>
                <a:gridCol w="905256">
                  <a:extLst>
                    <a:ext uri="{9D8B030D-6E8A-4147-A177-3AD203B41FA5}">
                      <a16:colId xmlns:a16="http://schemas.microsoft.com/office/drawing/2014/main" val="1814733354"/>
                    </a:ext>
                  </a:extLst>
                </a:gridCol>
                <a:gridCol w="1069848">
                  <a:extLst>
                    <a:ext uri="{9D8B030D-6E8A-4147-A177-3AD203B41FA5}">
                      <a16:colId xmlns:a16="http://schemas.microsoft.com/office/drawing/2014/main" val="1881592087"/>
                    </a:ext>
                  </a:extLst>
                </a:gridCol>
                <a:gridCol w="493776">
                  <a:extLst>
                    <a:ext uri="{9D8B030D-6E8A-4147-A177-3AD203B41FA5}">
                      <a16:colId xmlns:a16="http://schemas.microsoft.com/office/drawing/2014/main" val="2807385851"/>
                    </a:ext>
                  </a:extLst>
                </a:gridCol>
                <a:gridCol w="493776">
                  <a:extLst>
                    <a:ext uri="{9D8B030D-6E8A-4147-A177-3AD203B41FA5}">
                      <a16:colId xmlns:a16="http://schemas.microsoft.com/office/drawing/2014/main" val="2368282907"/>
                    </a:ext>
                  </a:extLst>
                </a:gridCol>
                <a:gridCol w="493776">
                  <a:extLst>
                    <a:ext uri="{9D8B030D-6E8A-4147-A177-3AD203B41FA5}">
                      <a16:colId xmlns:a16="http://schemas.microsoft.com/office/drawing/2014/main" val="1903775419"/>
                    </a:ext>
                  </a:extLst>
                </a:gridCol>
                <a:gridCol w="493776">
                  <a:extLst>
                    <a:ext uri="{9D8B030D-6E8A-4147-A177-3AD203B41FA5}">
                      <a16:colId xmlns:a16="http://schemas.microsoft.com/office/drawing/2014/main" val="933610699"/>
                    </a:ext>
                  </a:extLst>
                </a:gridCol>
                <a:gridCol w="493776">
                  <a:extLst>
                    <a:ext uri="{9D8B030D-6E8A-4147-A177-3AD203B41FA5}">
                      <a16:colId xmlns:a16="http://schemas.microsoft.com/office/drawing/2014/main" val="1750886849"/>
                    </a:ext>
                  </a:extLst>
                </a:gridCol>
                <a:gridCol w="493776">
                  <a:extLst>
                    <a:ext uri="{9D8B030D-6E8A-4147-A177-3AD203B41FA5}">
                      <a16:colId xmlns:a16="http://schemas.microsoft.com/office/drawing/2014/main" val="604759076"/>
                    </a:ext>
                  </a:extLst>
                </a:gridCol>
                <a:gridCol w="493776">
                  <a:extLst>
                    <a:ext uri="{9D8B030D-6E8A-4147-A177-3AD203B41FA5}">
                      <a16:colId xmlns:a16="http://schemas.microsoft.com/office/drawing/2014/main" val="292214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5652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https://quintly-eu-image-storage.s3.amazonaws.com/15b677218c90692c990dc3553db2e871/d0f47eb3d0fa77d28e2c283eab3bcb02.jpg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https://www.facebook.com/107038734608_911649947666544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28.8618 %</a:t>
                      </a:r>
                    </a:p>
                  </a:txBody>
                  <a:tcPr/>
                </a:tc>
                <a:extLst>
                  <a:ext uri="{0D108BD9-81ED-4DB2-BD59-A6C34878D82A}">
                    <a16:rowId xmlns:a16="http://schemas.microsoft.com/office/drawing/2014/main" val="3474066031"/>
                  </a:ext>
                </a:extLst>
              </a:tr>
            </a:tbl>
          </a:graphicData>
        </a:graphic>
      </p:graphicFrame>
      <p:sp>
        <p:nvSpPr>
          <p:cNvPr id="4" name="Text Placeholder 3">
            <a:extLst>
              <a:ext uri="{FF2B5EF4-FFF2-40B4-BE49-F238E27FC236}">
                <a16:creationId xmlns:a16="http://schemas.microsoft.com/office/drawing/2014/main" id="{238DC089-5537-4684-BBD4-341E1B8D08F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704207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825E-A973-4078-A12E-B1AB5DACA397}"/>
              </a:ext>
            </a:extLst>
          </p:cNvPr>
          <p:cNvSpPr>
            <a:spLocks noGrp="1"/>
          </p:cNvSpPr>
          <p:nvPr>
            <p:ph type="title"/>
          </p:nvPr>
        </p:nvSpPr>
        <p:spPr/>
        <p:txBody>
          <a:bodyPr/>
          <a:lstStyle/>
          <a:p>
            <a:r>
              <a:rPr lang="en-US"/>
              <a:t>Overall All Posts Table Overview (Organic Performance) | Hero Dubai Desert Classic - 3 of 25</a:t>
            </a:r>
          </a:p>
        </p:txBody>
      </p:sp>
      <p:graphicFrame>
        <p:nvGraphicFramePr>
          <p:cNvPr id="5" name="Table Placeholder 4">
            <a:extLst>
              <a:ext uri="{FF2B5EF4-FFF2-40B4-BE49-F238E27FC236}">
                <a16:creationId xmlns:a16="http://schemas.microsoft.com/office/drawing/2014/main" id="{4F8ED7EE-3F81-4531-B457-0BED310F5FD4}"/>
              </a:ext>
            </a:extLst>
          </p:cNvPr>
          <p:cNvGraphicFramePr>
            <a:graphicFrameLocks noGrp="1"/>
          </p:cNvGraphicFramePr>
          <p:nvPr>
            <p:ph type="tbl" sz="quarter" idx="13"/>
            <p:extLst>
              <p:ext uri="{D42A27DB-BD31-4B8C-83A1-F6EECF244321}">
                <p14:modId xmlns:p14="http://schemas.microsoft.com/office/powerpoint/2010/main" val="2014783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545594150"/>
                    </a:ext>
                  </a:extLst>
                </a:gridCol>
                <a:gridCol w="493776">
                  <a:extLst>
                    <a:ext uri="{9D8B030D-6E8A-4147-A177-3AD203B41FA5}">
                      <a16:colId xmlns:a16="http://schemas.microsoft.com/office/drawing/2014/main" val="2032396218"/>
                    </a:ext>
                  </a:extLst>
                </a:gridCol>
                <a:gridCol w="493776">
                  <a:extLst>
                    <a:ext uri="{9D8B030D-6E8A-4147-A177-3AD203B41FA5}">
                      <a16:colId xmlns:a16="http://schemas.microsoft.com/office/drawing/2014/main" val="2351844997"/>
                    </a:ext>
                  </a:extLst>
                </a:gridCol>
                <a:gridCol w="493776">
                  <a:extLst>
                    <a:ext uri="{9D8B030D-6E8A-4147-A177-3AD203B41FA5}">
                      <a16:colId xmlns:a16="http://schemas.microsoft.com/office/drawing/2014/main" val="4216767766"/>
                    </a:ext>
                  </a:extLst>
                </a:gridCol>
                <a:gridCol w="905256">
                  <a:extLst>
                    <a:ext uri="{9D8B030D-6E8A-4147-A177-3AD203B41FA5}">
                      <a16:colId xmlns:a16="http://schemas.microsoft.com/office/drawing/2014/main" val="2999337276"/>
                    </a:ext>
                  </a:extLst>
                </a:gridCol>
                <a:gridCol w="1069848">
                  <a:extLst>
                    <a:ext uri="{9D8B030D-6E8A-4147-A177-3AD203B41FA5}">
                      <a16:colId xmlns:a16="http://schemas.microsoft.com/office/drawing/2014/main" val="3491960764"/>
                    </a:ext>
                  </a:extLst>
                </a:gridCol>
                <a:gridCol w="493776">
                  <a:extLst>
                    <a:ext uri="{9D8B030D-6E8A-4147-A177-3AD203B41FA5}">
                      <a16:colId xmlns:a16="http://schemas.microsoft.com/office/drawing/2014/main" val="1096796884"/>
                    </a:ext>
                  </a:extLst>
                </a:gridCol>
                <a:gridCol w="493776">
                  <a:extLst>
                    <a:ext uri="{9D8B030D-6E8A-4147-A177-3AD203B41FA5}">
                      <a16:colId xmlns:a16="http://schemas.microsoft.com/office/drawing/2014/main" val="3235113683"/>
                    </a:ext>
                  </a:extLst>
                </a:gridCol>
                <a:gridCol w="493776">
                  <a:extLst>
                    <a:ext uri="{9D8B030D-6E8A-4147-A177-3AD203B41FA5}">
                      <a16:colId xmlns:a16="http://schemas.microsoft.com/office/drawing/2014/main" val="1406670031"/>
                    </a:ext>
                  </a:extLst>
                </a:gridCol>
                <a:gridCol w="493776">
                  <a:extLst>
                    <a:ext uri="{9D8B030D-6E8A-4147-A177-3AD203B41FA5}">
                      <a16:colId xmlns:a16="http://schemas.microsoft.com/office/drawing/2014/main" val="2361683002"/>
                    </a:ext>
                  </a:extLst>
                </a:gridCol>
                <a:gridCol w="493776">
                  <a:extLst>
                    <a:ext uri="{9D8B030D-6E8A-4147-A177-3AD203B41FA5}">
                      <a16:colId xmlns:a16="http://schemas.microsoft.com/office/drawing/2014/main" val="822879575"/>
                    </a:ext>
                  </a:extLst>
                </a:gridCol>
                <a:gridCol w="493776">
                  <a:extLst>
                    <a:ext uri="{9D8B030D-6E8A-4147-A177-3AD203B41FA5}">
                      <a16:colId xmlns:a16="http://schemas.microsoft.com/office/drawing/2014/main" val="169905792"/>
                    </a:ext>
                  </a:extLst>
                </a:gridCol>
                <a:gridCol w="493776">
                  <a:extLst>
                    <a:ext uri="{9D8B030D-6E8A-4147-A177-3AD203B41FA5}">
                      <a16:colId xmlns:a16="http://schemas.microsoft.com/office/drawing/2014/main" val="392246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94323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11:39:41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https://quintly-eu-image-storage.s3.amazonaws.com/a85561435d334425b75e0560523ac03b/9dc04b5f5a51bf4442e35fe0117ef104.jpg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https://www.tiktok.com/@dubaidcgolf/video/7406273721045880072?utm_campaign=tt4d_open_api&amp;utm_source=awmy36fihd41yhtn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8.433734939759 %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108.43373493976 %</a:t>
                      </a:r>
                    </a:p>
                  </a:txBody>
                  <a:tcPr/>
                </a:tc>
                <a:extLst>
                  <a:ext uri="{0D108BD9-81ED-4DB2-BD59-A6C34878D82A}">
                    <a16:rowId xmlns:a16="http://schemas.microsoft.com/office/drawing/2014/main" val="2179564347"/>
                  </a:ext>
                </a:extLst>
              </a:tr>
            </a:tbl>
          </a:graphicData>
        </a:graphic>
      </p:graphicFrame>
      <p:sp>
        <p:nvSpPr>
          <p:cNvPr id="4" name="Text Placeholder 3">
            <a:extLst>
              <a:ext uri="{FF2B5EF4-FFF2-40B4-BE49-F238E27FC236}">
                <a16:creationId xmlns:a16="http://schemas.microsoft.com/office/drawing/2014/main" id="{3D1424F3-0FD3-47D4-B45F-D763ED25634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71528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03BED-59D1-4989-8044-4444D7227217}"/>
              </a:ext>
            </a:extLst>
          </p:cNvPr>
          <p:cNvSpPr>
            <a:spLocks noGrp="1"/>
          </p:cNvSpPr>
          <p:nvPr>
            <p:ph type="title"/>
          </p:nvPr>
        </p:nvSpPr>
        <p:spPr/>
        <p:txBody>
          <a:bodyPr/>
          <a:lstStyle/>
          <a:p>
            <a:r>
              <a:rPr lang="en-US"/>
              <a:t>Overall All Posts Table Overview (Organic Performance) | Hero Dubai Desert Classic - 4 of 25</a:t>
            </a:r>
          </a:p>
        </p:txBody>
      </p:sp>
      <p:graphicFrame>
        <p:nvGraphicFramePr>
          <p:cNvPr id="5" name="Table Placeholder 4">
            <a:extLst>
              <a:ext uri="{FF2B5EF4-FFF2-40B4-BE49-F238E27FC236}">
                <a16:creationId xmlns:a16="http://schemas.microsoft.com/office/drawing/2014/main" id="{21C7A14A-D7CE-40EF-9894-3ED83E213A60}"/>
              </a:ext>
            </a:extLst>
          </p:cNvPr>
          <p:cNvGraphicFramePr>
            <a:graphicFrameLocks noGrp="1"/>
          </p:cNvGraphicFramePr>
          <p:nvPr>
            <p:ph type="tbl" sz="quarter" idx="13"/>
            <p:extLst>
              <p:ext uri="{D42A27DB-BD31-4B8C-83A1-F6EECF244321}">
                <p14:modId xmlns:p14="http://schemas.microsoft.com/office/powerpoint/2010/main" val="268431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351447172"/>
                    </a:ext>
                  </a:extLst>
                </a:gridCol>
                <a:gridCol w="493776">
                  <a:extLst>
                    <a:ext uri="{9D8B030D-6E8A-4147-A177-3AD203B41FA5}">
                      <a16:colId xmlns:a16="http://schemas.microsoft.com/office/drawing/2014/main" val="319970053"/>
                    </a:ext>
                  </a:extLst>
                </a:gridCol>
                <a:gridCol w="493776">
                  <a:extLst>
                    <a:ext uri="{9D8B030D-6E8A-4147-A177-3AD203B41FA5}">
                      <a16:colId xmlns:a16="http://schemas.microsoft.com/office/drawing/2014/main" val="83675986"/>
                    </a:ext>
                  </a:extLst>
                </a:gridCol>
                <a:gridCol w="493776">
                  <a:extLst>
                    <a:ext uri="{9D8B030D-6E8A-4147-A177-3AD203B41FA5}">
                      <a16:colId xmlns:a16="http://schemas.microsoft.com/office/drawing/2014/main" val="2563985289"/>
                    </a:ext>
                  </a:extLst>
                </a:gridCol>
                <a:gridCol w="905256">
                  <a:extLst>
                    <a:ext uri="{9D8B030D-6E8A-4147-A177-3AD203B41FA5}">
                      <a16:colId xmlns:a16="http://schemas.microsoft.com/office/drawing/2014/main" val="723874152"/>
                    </a:ext>
                  </a:extLst>
                </a:gridCol>
                <a:gridCol w="1069848">
                  <a:extLst>
                    <a:ext uri="{9D8B030D-6E8A-4147-A177-3AD203B41FA5}">
                      <a16:colId xmlns:a16="http://schemas.microsoft.com/office/drawing/2014/main" val="1881487015"/>
                    </a:ext>
                  </a:extLst>
                </a:gridCol>
                <a:gridCol w="493776">
                  <a:extLst>
                    <a:ext uri="{9D8B030D-6E8A-4147-A177-3AD203B41FA5}">
                      <a16:colId xmlns:a16="http://schemas.microsoft.com/office/drawing/2014/main" val="2460850872"/>
                    </a:ext>
                  </a:extLst>
                </a:gridCol>
                <a:gridCol w="493776">
                  <a:extLst>
                    <a:ext uri="{9D8B030D-6E8A-4147-A177-3AD203B41FA5}">
                      <a16:colId xmlns:a16="http://schemas.microsoft.com/office/drawing/2014/main" val="3105728076"/>
                    </a:ext>
                  </a:extLst>
                </a:gridCol>
                <a:gridCol w="493776">
                  <a:extLst>
                    <a:ext uri="{9D8B030D-6E8A-4147-A177-3AD203B41FA5}">
                      <a16:colId xmlns:a16="http://schemas.microsoft.com/office/drawing/2014/main" val="2476453439"/>
                    </a:ext>
                  </a:extLst>
                </a:gridCol>
                <a:gridCol w="493776">
                  <a:extLst>
                    <a:ext uri="{9D8B030D-6E8A-4147-A177-3AD203B41FA5}">
                      <a16:colId xmlns:a16="http://schemas.microsoft.com/office/drawing/2014/main" val="2941175392"/>
                    </a:ext>
                  </a:extLst>
                </a:gridCol>
                <a:gridCol w="493776">
                  <a:extLst>
                    <a:ext uri="{9D8B030D-6E8A-4147-A177-3AD203B41FA5}">
                      <a16:colId xmlns:a16="http://schemas.microsoft.com/office/drawing/2014/main" val="2856965390"/>
                    </a:ext>
                  </a:extLst>
                </a:gridCol>
                <a:gridCol w="493776">
                  <a:extLst>
                    <a:ext uri="{9D8B030D-6E8A-4147-A177-3AD203B41FA5}">
                      <a16:colId xmlns:a16="http://schemas.microsoft.com/office/drawing/2014/main" val="2671746880"/>
                    </a:ext>
                  </a:extLst>
                </a:gridCol>
                <a:gridCol w="493776">
                  <a:extLst>
                    <a:ext uri="{9D8B030D-6E8A-4147-A177-3AD203B41FA5}">
                      <a16:colId xmlns:a16="http://schemas.microsoft.com/office/drawing/2014/main" val="56770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412109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https://quintly-eu-image-storage.s3.amazonaws.com/abba679c57510c4c820e38ec0dcc6b91/413c805c840c15de0861f84377fe7b17.jpg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https://www.instagram.com/reel/C_Ah1qNNrQc/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103.6961 %</a:t>
                      </a:r>
                    </a:p>
                  </a:txBody>
                  <a:tcPr/>
                </a:tc>
                <a:extLst>
                  <a:ext uri="{0D108BD9-81ED-4DB2-BD59-A6C34878D82A}">
                    <a16:rowId xmlns:a16="http://schemas.microsoft.com/office/drawing/2014/main" val="2704414326"/>
                  </a:ext>
                </a:extLst>
              </a:tr>
            </a:tbl>
          </a:graphicData>
        </a:graphic>
      </p:graphicFrame>
      <p:sp>
        <p:nvSpPr>
          <p:cNvPr id="4" name="Text Placeholder 3">
            <a:extLst>
              <a:ext uri="{FF2B5EF4-FFF2-40B4-BE49-F238E27FC236}">
                <a16:creationId xmlns:a16="http://schemas.microsoft.com/office/drawing/2014/main" id="{1BF06633-2AA7-4D0F-BB3D-E6B3EA68165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53734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A8E1-7211-4E50-AA59-F568D7E072F8}"/>
              </a:ext>
            </a:extLst>
          </p:cNvPr>
          <p:cNvSpPr>
            <a:spLocks noGrp="1"/>
          </p:cNvSpPr>
          <p:nvPr>
            <p:ph type="title"/>
          </p:nvPr>
        </p:nvSpPr>
        <p:spPr/>
        <p:txBody>
          <a:bodyPr/>
          <a:lstStyle/>
          <a:p>
            <a:r>
              <a:rPr lang="en-US"/>
              <a:t>Overall All Posts Table Overview (Organic Performance) | Hero Dubai Desert Classic - 5 of 25</a:t>
            </a:r>
          </a:p>
        </p:txBody>
      </p:sp>
      <p:graphicFrame>
        <p:nvGraphicFramePr>
          <p:cNvPr id="5" name="Table Placeholder 4">
            <a:extLst>
              <a:ext uri="{FF2B5EF4-FFF2-40B4-BE49-F238E27FC236}">
                <a16:creationId xmlns:a16="http://schemas.microsoft.com/office/drawing/2014/main" id="{678D355A-4A7F-490F-B052-D541CD8F093D}"/>
              </a:ext>
            </a:extLst>
          </p:cNvPr>
          <p:cNvGraphicFramePr>
            <a:graphicFrameLocks noGrp="1"/>
          </p:cNvGraphicFramePr>
          <p:nvPr>
            <p:ph type="tbl" sz="quarter" idx="13"/>
            <p:extLst>
              <p:ext uri="{D42A27DB-BD31-4B8C-83A1-F6EECF244321}">
                <p14:modId xmlns:p14="http://schemas.microsoft.com/office/powerpoint/2010/main" val="3826724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194737364"/>
                    </a:ext>
                  </a:extLst>
                </a:gridCol>
                <a:gridCol w="493776">
                  <a:extLst>
                    <a:ext uri="{9D8B030D-6E8A-4147-A177-3AD203B41FA5}">
                      <a16:colId xmlns:a16="http://schemas.microsoft.com/office/drawing/2014/main" val="2436048924"/>
                    </a:ext>
                  </a:extLst>
                </a:gridCol>
                <a:gridCol w="493776">
                  <a:extLst>
                    <a:ext uri="{9D8B030D-6E8A-4147-A177-3AD203B41FA5}">
                      <a16:colId xmlns:a16="http://schemas.microsoft.com/office/drawing/2014/main" val="2187008096"/>
                    </a:ext>
                  </a:extLst>
                </a:gridCol>
                <a:gridCol w="493776">
                  <a:extLst>
                    <a:ext uri="{9D8B030D-6E8A-4147-A177-3AD203B41FA5}">
                      <a16:colId xmlns:a16="http://schemas.microsoft.com/office/drawing/2014/main" val="3679415909"/>
                    </a:ext>
                  </a:extLst>
                </a:gridCol>
                <a:gridCol w="905256">
                  <a:extLst>
                    <a:ext uri="{9D8B030D-6E8A-4147-A177-3AD203B41FA5}">
                      <a16:colId xmlns:a16="http://schemas.microsoft.com/office/drawing/2014/main" val="3725191187"/>
                    </a:ext>
                  </a:extLst>
                </a:gridCol>
                <a:gridCol w="1069848">
                  <a:extLst>
                    <a:ext uri="{9D8B030D-6E8A-4147-A177-3AD203B41FA5}">
                      <a16:colId xmlns:a16="http://schemas.microsoft.com/office/drawing/2014/main" val="2138285016"/>
                    </a:ext>
                  </a:extLst>
                </a:gridCol>
                <a:gridCol w="493776">
                  <a:extLst>
                    <a:ext uri="{9D8B030D-6E8A-4147-A177-3AD203B41FA5}">
                      <a16:colId xmlns:a16="http://schemas.microsoft.com/office/drawing/2014/main" val="3805934841"/>
                    </a:ext>
                  </a:extLst>
                </a:gridCol>
                <a:gridCol w="493776">
                  <a:extLst>
                    <a:ext uri="{9D8B030D-6E8A-4147-A177-3AD203B41FA5}">
                      <a16:colId xmlns:a16="http://schemas.microsoft.com/office/drawing/2014/main" val="810998679"/>
                    </a:ext>
                  </a:extLst>
                </a:gridCol>
                <a:gridCol w="493776">
                  <a:extLst>
                    <a:ext uri="{9D8B030D-6E8A-4147-A177-3AD203B41FA5}">
                      <a16:colId xmlns:a16="http://schemas.microsoft.com/office/drawing/2014/main" val="815524599"/>
                    </a:ext>
                  </a:extLst>
                </a:gridCol>
                <a:gridCol w="493776">
                  <a:extLst>
                    <a:ext uri="{9D8B030D-6E8A-4147-A177-3AD203B41FA5}">
                      <a16:colId xmlns:a16="http://schemas.microsoft.com/office/drawing/2014/main" val="2070331493"/>
                    </a:ext>
                  </a:extLst>
                </a:gridCol>
                <a:gridCol w="493776">
                  <a:extLst>
                    <a:ext uri="{9D8B030D-6E8A-4147-A177-3AD203B41FA5}">
                      <a16:colId xmlns:a16="http://schemas.microsoft.com/office/drawing/2014/main" val="3721485179"/>
                    </a:ext>
                  </a:extLst>
                </a:gridCol>
                <a:gridCol w="493776">
                  <a:extLst>
                    <a:ext uri="{9D8B030D-6E8A-4147-A177-3AD203B41FA5}">
                      <a16:colId xmlns:a16="http://schemas.microsoft.com/office/drawing/2014/main" val="4089112394"/>
                    </a:ext>
                  </a:extLst>
                </a:gridCol>
                <a:gridCol w="493776">
                  <a:extLst>
                    <a:ext uri="{9D8B030D-6E8A-4147-A177-3AD203B41FA5}">
                      <a16:colId xmlns:a16="http://schemas.microsoft.com/office/drawing/2014/main" val="375238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27279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14:06:34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02:14:41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all in the technique 🏌️🥶#DubaiDesertClassic #RolexSeries‎ Tommy Fleetwood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https://quintly-eu-image-storage.s3.amazonaws.com/15b677218c90692c990dc3553db2e871/ce007244454b39c97f02a2b41df5d2d8.jpg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https://www.facebook.com/107038734608_905921534906052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37.8549 %</a:t>
                      </a:r>
                    </a:p>
                  </a:txBody>
                  <a:tcPr/>
                </a:tc>
                <a:extLst>
                  <a:ext uri="{0D108BD9-81ED-4DB2-BD59-A6C34878D82A}">
                    <a16:rowId xmlns:a16="http://schemas.microsoft.com/office/drawing/2014/main" val="546501920"/>
                  </a:ext>
                </a:extLst>
              </a:tr>
            </a:tbl>
          </a:graphicData>
        </a:graphic>
      </p:graphicFrame>
      <p:sp>
        <p:nvSpPr>
          <p:cNvPr id="4" name="Text Placeholder 3">
            <a:extLst>
              <a:ext uri="{FF2B5EF4-FFF2-40B4-BE49-F238E27FC236}">
                <a16:creationId xmlns:a16="http://schemas.microsoft.com/office/drawing/2014/main" id="{17E0FA0A-1C35-44D3-8B41-79F7EF933F2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48378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CB713-47A1-4D2F-88AD-543110C24E88}"/>
              </a:ext>
            </a:extLst>
          </p:cNvPr>
          <p:cNvSpPr>
            <a:spLocks noGrp="1"/>
          </p:cNvSpPr>
          <p:nvPr>
            <p:ph type="title"/>
          </p:nvPr>
        </p:nvSpPr>
        <p:spPr/>
        <p:txBody>
          <a:bodyPr/>
          <a:lstStyle/>
          <a:p>
            <a:r>
              <a:rPr lang="en-US"/>
              <a:t>Overall All Posts Table Overview (Organic Performance) | Hero Dubai Desert Classic - 6 of 25</a:t>
            </a:r>
          </a:p>
        </p:txBody>
      </p:sp>
      <p:graphicFrame>
        <p:nvGraphicFramePr>
          <p:cNvPr id="5" name="Table Placeholder 4">
            <a:extLst>
              <a:ext uri="{FF2B5EF4-FFF2-40B4-BE49-F238E27FC236}">
                <a16:creationId xmlns:a16="http://schemas.microsoft.com/office/drawing/2014/main" id="{BF959BC5-2D5B-4487-B4D9-58B3CF9720D9}"/>
              </a:ext>
            </a:extLst>
          </p:cNvPr>
          <p:cNvGraphicFramePr>
            <a:graphicFrameLocks noGrp="1"/>
          </p:cNvGraphicFramePr>
          <p:nvPr>
            <p:ph type="tbl" sz="quarter" idx="13"/>
            <p:extLst>
              <p:ext uri="{D42A27DB-BD31-4B8C-83A1-F6EECF244321}">
                <p14:modId xmlns:p14="http://schemas.microsoft.com/office/powerpoint/2010/main" val="917926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434874461"/>
                    </a:ext>
                  </a:extLst>
                </a:gridCol>
                <a:gridCol w="493776">
                  <a:extLst>
                    <a:ext uri="{9D8B030D-6E8A-4147-A177-3AD203B41FA5}">
                      <a16:colId xmlns:a16="http://schemas.microsoft.com/office/drawing/2014/main" val="25956631"/>
                    </a:ext>
                  </a:extLst>
                </a:gridCol>
                <a:gridCol w="493776">
                  <a:extLst>
                    <a:ext uri="{9D8B030D-6E8A-4147-A177-3AD203B41FA5}">
                      <a16:colId xmlns:a16="http://schemas.microsoft.com/office/drawing/2014/main" val="3678082071"/>
                    </a:ext>
                  </a:extLst>
                </a:gridCol>
                <a:gridCol w="493776">
                  <a:extLst>
                    <a:ext uri="{9D8B030D-6E8A-4147-A177-3AD203B41FA5}">
                      <a16:colId xmlns:a16="http://schemas.microsoft.com/office/drawing/2014/main" val="208451352"/>
                    </a:ext>
                  </a:extLst>
                </a:gridCol>
                <a:gridCol w="905256">
                  <a:extLst>
                    <a:ext uri="{9D8B030D-6E8A-4147-A177-3AD203B41FA5}">
                      <a16:colId xmlns:a16="http://schemas.microsoft.com/office/drawing/2014/main" val="3573841977"/>
                    </a:ext>
                  </a:extLst>
                </a:gridCol>
                <a:gridCol w="1069848">
                  <a:extLst>
                    <a:ext uri="{9D8B030D-6E8A-4147-A177-3AD203B41FA5}">
                      <a16:colId xmlns:a16="http://schemas.microsoft.com/office/drawing/2014/main" val="463875029"/>
                    </a:ext>
                  </a:extLst>
                </a:gridCol>
                <a:gridCol w="493776">
                  <a:extLst>
                    <a:ext uri="{9D8B030D-6E8A-4147-A177-3AD203B41FA5}">
                      <a16:colId xmlns:a16="http://schemas.microsoft.com/office/drawing/2014/main" val="1830638835"/>
                    </a:ext>
                  </a:extLst>
                </a:gridCol>
                <a:gridCol w="493776">
                  <a:extLst>
                    <a:ext uri="{9D8B030D-6E8A-4147-A177-3AD203B41FA5}">
                      <a16:colId xmlns:a16="http://schemas.microsoft.com/office/drawing/2014/main" val="3502851345"/>
                    </a:ext>
                  </a:extLst>
                </a:gridCol>
                <a:gridCol w="493776">
                  <a:extLst>
                    <a:ext uri="{9D8B030D-6E8A-4147-A177-3AD203B41FA5}">
                      <a16:colId xmlns:a16="http://schemas.microsoft.com/office/drawing/2014/main" val="1670524641"/>
                    </a:ext>
                  </a:extLst>
                </a:gridCol>
                <a:gridCol w="493776">
                  <a:extLst>
                    <a:ext uri="{9D8B030D-6E8A-4147-A177-3AD203B41FA5}">
                      <a16:colId xmlns:a16="http://schemas.microsoft.com/office/drawing/2014/main" val="3077629354"/>
                    </a:ext>
                  </a:extLst>
                </a:gridCol>
                <a:gridCol w="493776">
                  <a:extLst>
                    <a:ext uri="{9D8B030D-6E8A-4147-A177-3AD203B41FA5}">
                      <a16:colId xmlns:a16="http://schemas.microsoft.com/office/drawing/2014/main" val="2690231194"/>
                    </a:ext>
                  </a:extLst>
                </a:gridCol>
                <a:gridCol w="493776">
                  <a:extLst>
                    <a:ext uri="{9D8B030D-6E8A-4147-A177-3AD203B41FA5}">
                      <a16:colId xmlns:a16="http://schemas.microsoft.com/office/drawing/2014/main" val="1623321184"/>
                    </a:ext>
                  </a:extLst>
                </a:gridCol>
                <a:gridCol w="493776">
                  <a:extLst>
                    <a:ext uri="{9D8B030D-6E8A-4147-A177-3AD203B41FA5}">
                      <a16:colId xmlns:a16="http://schemas.microsoft.com/office/drawing/2014/main" val="275341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67036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14:03:49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20:46:30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all in the technique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كله في المهارة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https://quintly-eu-image-storage.s3.amazonaws.com/abba679c57510c4c820e38ec0dcc6b91/41b1ed2fe320463be9282bea90f4a496.jpg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https://www.instagram.com/reel/C-sJvtutPTL/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101.9268 %</a:t>
                      </a:r>
                    </a:p>
                  </a:txBody>
                  <a:tcPr/>
                </a:tc>
                <a:extLst>
                  <a:ext uri="{0D108BD9-81ED-4DB2-BD59-A6C34878D82A}">
                    <a16:rowId xmlns:a16="http://schemas.microsoft.com/office/drawing/2014/main" val="594747500"/>
                  </a:ext>
                </a:extLst>
              </a:tr>
            </a:tbl>
          </a:graphicData>
        </a:graphic>
      </p:graphicFrame>
      <p:sp>
        <p:nvSpPr>
          <p:cNvPr id="4" name="Text Placeholder 3">
            <a:extLst>
              <a:ext uri="{FF2B5EF4-FFF2-40B4-BE49-F238E27FC236}">
                <a16:creationId xmlns:a16="http://schemas.microsoft.com/office/drawing/2014/main" id="{6ED72476-A456-4879-B915-A6D0A9E8949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365702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4471F-2DB7-4795-A221-56427D4B8D68}"/>
              </a:ext>
            </a:extLst>
          </p:cNvPr>
          <p:cNvSpPr>
            <a:spLocks noGrp="1"/>
          </p:cNvSpPr>
          <p:nvPr>
            <p:ph type="title"/>
          </p:nvPr>
        </p:nvSpPr>
        <p:spPr/>
        <p:txBody>
          <a:bodyPr/>
          <a:lstStyle/>
          <a:p>
            <a:r>
              <a:rPr lang="en-US"/>
              <a:t>Overall All Posts Table Overview (Organic Performance) | Hero Dubai Desert Classic - 7 of 25</a:t>
            </a:r>
          </a:p>
        </p:txBody>
      </p:sp>
      <p:graphicFrame>
        <p:nvGraphicFramePr>
          <p:cNvPr id="5" name="Table Placeholder 4">
            <a:extLst>
              <a:ext uri="{FF2B5EF4-FFF2-40B4-BE49-F238E27FC236}">
                <a16:creationId xmlns:a16="http://schemas.microsoft.com/office/drawing/2014/main" id="{94667D0F-60E6-4488-AE52-4DD4EE353A55}"/>
              </a:ext>
            </a:extLst>
          </p:cNvPr>
          <p:cNvGraphicFramePr>
            <a:graphicFrameLocks noGrp="1"/>
          </p:cNvGraphicFramePr>
          <p:nvPr>
            <p:ph type="tbl" sz="quarter" idx="13"/>
            <p:extLst>
              <p:ext uri="{D42A27DB-BD31-4B8C-83A1-F6EECF244321}">
                <p14:modId xmlns:p14="http://schemas.microsoft.com/office/powerpoint/2010/main" val="124038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043661522"/>
                    </a:ext>
                  </a:extLst>
                </a:gridCol>
                <a:gridCol w="493776">
                  <a:extLst>
                    <a:ext uri="{9D8B030D-6E8A-4147-A177-3AD203B41FA5}">
                      <a16:colId xmlns:a16="http://schemas.microsoft.com/office/drawing/2014/main" val="2842758416"/>
                    </a:ext>
                  </a:extLst>
                </a:gridCol>
                <a:gridCol w="493776">
                  <a:extLst>
                    <a:ext uri="{9D8B030D-6E8A-4147-A177-3AD203B41FA5}">
                      <a16:colId xmlns:a16="http://schemas.microsoft.com/office/drawing/2014/main" val="575965929"/>
                    </a:ext>
                  </a:extLst>
                </a:gridCol>
                <a:gridCol w="493776">
                  <a:extLst>
                    <a:ext uri="{9D8B030D-6E8A-4147-A177-3AD203B41FA5}">
                      <a16:colId xmlns:a16="http://schemas.microsoft.com/office/drawing/2014/main" val="3717144461"/>
                    </a:ext>
                  </a:extLst>
                </a:gridCol>
                <a:gridCol w="905256">
                  <a:extLst>
                    <a:ext uri="{9D8B030D-6E8A-4147-A177-3AD203B41FA5}">
                      <a16:colId xmlns:a16="http://schemas.microsoft.com/office/drawing/2014/main" val="2974276395"/>
                    </a:ext>
                  </a:extLst>
                </a:gridCol>
                <a:gridCol w="1069848">
                  <a:extLst>
                    <a:ext uri="{9D8B030D-6E8A-4147-A177-3AD203B41FA5}">
                      <a16:colId xmlns:a16="http://schemas.microsoft.com/office/drawing/2014/main" val="218708885"/>
                    </a:ext>
                  </a:extLst>
                </a:gridCol>
                <a:gridCol w="493776">
                  <a:extLst>
                    <a:ext uri="{9D8B030D-6E8A-4147-A177-3AD203B41FA5}">
                      <a16:colId xmlns:a16="http://schemas.microsoft.com/office/drawing/2014/main" val="1628840971"/>
                    </a:ext>
                  </a:extLst>
                </a:gridCol>
                <a:gridCol w="493776">
                  <a:extLst>
                    <a:ext uri="{9D8B030D-6E8A-4147-A177-3AD203B41FA5}">
                      <a16:colId xmlns:a16="http://schemas.microsoft.com/office/drawing/2014/main" val="3257165016"/>
                    </a:ext>
                  </a:extLst>
                </a:gridCol>
                <a:gridCol w="493776">
                  <a:extLst>
                    <a:ext uri="{9D8B030D-6E8A-4147-A177-3AD203B41FA5}">
                      <a16:colId xmlns:a16="http://schemas.microsoft.com/office/drawing/2014/main" val="3192771413"/>
                    </a:ext>
                  </a:extLst>
                </a:gridCol>
                <a:gridCol w="493776">
                  <a:extLst>
                    <a:ext uri="{9D8B030D-6E8A-4147-A177-3AD203B41FA5}">
                      <a16:colId xmlns:a16="http://schemas.microsoft.com/office/drawing/2014/main" val="3870422675"/>
                    </a:ext>
                  </a:extLst>
                </a:gridCol>
                <a:gridCol w="493776">
                  <a:extLst>
                    <a:ext uri="{9D8B030D-6E8A-4147-A177-3AD203B41FA5}">
                      <a16:colId xmlns:a16="http://schemas.microsoft.com/office/drawing/2014/main" val="1760656393"/>
                    </a:ext>
                  </a:extLst>
                </a:gridCol>
                <a:gridCol w="493776">
                  <a:extLst>
                    <a:ext uri="{9D8B030D-6E8A-4147-A177-3AD203B41FA5}">
                      <a16:colId xmlns:a16="http://schemas.microsoft.com/office/drawing/2014/main" val="1328875221"/>
                    </a:ext>
                  </a:extLst>
                </a:gridCol>
                <a:gridCol w="493776">
                  <a:extLst>
                    <a:ext uri="{9D8B030D-6E8A-4147-A177-3AD203B41FA5}">
                      <a16:colId xmlns:a16="http://schemas.microsoft.com/office/drawing/2014/main" val="3903808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90275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14:03:13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all in the technique 🏌️🥶 #DubaiDesertClassic #RolexSeries #Dubai #TommyFleetwood #Golf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https://quintly-eu-image-storage.s3.amazonaws.com/a85561435d334425b75e0560523ac03b/20613f922a22bac8b8086a98bd0b031d.jpg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https://www.tiktok.com/@dubaidcgolf/video/7403335587509374215?utm_campaign=tt4d_open_api&amp;utm_source=awmy36fihd41yhtn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5.422446406053 %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105.42244640605 %</a:t>
                      </a:r>
                    </a:p>
                  </a:txBody>
                  <a:tcPr/>
                </a:tc>
                <a:extLst>
                  <a:ext uri="{0D108BD9-81ED-4DB2-BD59-A6C34878D82A}">
                    <a16:rowId xmlns:a16="http://schemas.microsoft.com/office/drawing/2014/main" val="3493540368"/>
                  </a:ext>
                </a:extLst>
              </a:tr>
            </a:tbl>
          </a:graphicData>
        </a:graphic>
      </p:graphicFrame>
      <p:sp>
        <p:nvSpPr>
          <p:cNvPr id="4" name="Text Placeholder 3">
            <a:extLst>
              <a:ext uri="{FF2B5EF4-FFF2-40B4-BE49-F238E27FC236}">
                <a16:creationId xmlns:a16="http://schemas.microsoft.com/office/drawing/2014/main" id="{13A983B0-69E3-45EB-AEBB-08622AE65EA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699298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9F95D-F063-4DF8-AF9E-EDEDF34B307C}"/>
              </a:ext>
            </a:extLst>
          </p:cNvPr>
          <p:cNvSpPr>
            <a:spLocks noGrp="1"/>
          </p:cNvSpPr>
          <p:nvPr>
            <p:ph type="title"/>
          </p:nvPr>
        </p:nvSpPr>
        <p:spPr/>
        <p:txBody>
          <a:bodyPr/>
          <a:lstStyle/>
          <a:p>
            <a:r>
              <a:rPr lang="en-US"/>
              <a:t>Overall All Posts Table Overview (Organic Performance) | Hero Dubai Desert Classic - 8 of 25</a:t>
            </a:r>
          </a:p>
        </p:txBody>
      </p:sp>
      <p:graphicFrame>
        <p:nvGraphicFramePr>
          <p:cNvPr id="5" name="Table Placeholder 4">
            <a:extLst>
              <a:ext uri="{FF2B5EF4-FFF2-40B4-BE49-F238E27FC236}">
                <a16:creationId xmlns:a16="http://schemas.microsoft.com/office/drawing/2014/main" id="{4BC4CCED-6194-4531-B2B8-7A245DA0A02B}"/>
              </a:ext>
            </a:extLst>
          </p:cNvPr>
          <p:cNvGraphicFramePr>
            <a:graphicFrameLocks noGrp="1"/>
          </p:cNvGraphicFramePr>
          <p:nvPr>
            <p:ph type="tbl" sz="quarter" idx="13"/>
            <p:extLst>
              <p:ext uri="{D42A27DB-BD31-4B8C-83A1-F6EECF244321}">
                <p14:modId xmlns:p14="http://schemas.microsoft.com/office/powerpoint/2010/main" val="45622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61893615"/>
                    </a:ext>
                  </a:extLst>
                </a:gridCol>
                <a:gridCol w="493776">
                  <a:extLst>
                    <a:ext uri="{9D8B030D-6E8A-4147-A177-3AD203B41FA5}">
                      <a16:colId xmlns:a16="http://schemas.microsoft.com/office/drawing/2014/main" val="3753949066"/>
                    </a:ext>
                  </a:extLst>
                </a:gridCol>
                <a:gridCol w="493776">
                  <a:extLst>
                    <a:ext uri="{9D8B030D-6E8A-4147-A177-3AD203B41FA5}">
                      <a16:colId xmlns:a16="http://schemas.microsoft.com/office/drawing/2014/main" val="3260151082"/>
                    </a:ext>
                  </a:extLst>
                </a:gridCol>
                <a:gridCol w="493776">
                  <a:extLst>
                    <a:ext uri="{9D8B030D-6E8A-4147-A177-3AD203B41FA5}">
                      <a16:colId xmlns:a16="http://schemas.microsoft.com/office/drawing/2014/main" val="4221846316"/>
                    </a:ext>
                  </a:extLst>
                </a:gridCol>
                <a:gridCol w="905256">
                  <a:extLst>
                    <a:ext uri="{9D8B030D-6E8A-4147-A177-3AD203B41FA5}">
                      <a16:colId xmlns:a16="http://schemas.microsoft.com/office/drawing/2014/main" val="499713978"/>
                    </a:ext>
                  </a:extLst>
                </a:gridCol>
                <a:gridCol w="1069848">
                  <a:extLst>
                    <a:ext uri="{9D8B030D-6E8A-4147-A177-3AD203B41FA5}">
                      <a16:colId xmlns:a16="http://schemas.microsoft.com/office/drawing/2014/main" val="3702376739"/>
                    </a:ext>
                  </a:extLst>
                </a:gridCol>
                <a:gridCol w="493776">
                  <a:extLst>
                    <a:ext uri="{9D8B030D-6E8A-4147-A177-3AD203B41FA5}">
                      <a16:colId xmlns:a16="http://schemas.microsoft.com/office/drawing/2014/main" val="1446325893"/>
                    </a:ext>
                  </a:extLst>
                </a:gridCol>
                <a:gridCol w="493776">
                  <a:extLst>
                    <a:ext uri="{9D8B030D-6E8A-4147-A177-3AD203B41FA5}">
                      <a16:colId xmlns:a16="http://schemas.microsoft.com/office/drawing/2014/main" val="4280630745"/>
                    </a:ext>
                  </a:extLst>
                </a:gridCol>
                <a:gridCol w="493776">
                  <a:extLst>
                    <a:ext uri="{9D8B030D-6E8A-4147-A177-3AD203B41FA5}">
                      <a16:colId xmlns:a16="http://schemas.microsoft.com/office/drawing/2014/main" val="521281225"/>
                    </a:ext>
                  </a:extLst>
                </a:gridCol>
                <a:gridCol w="493776">
                  <a:extLst>
                    <a:ext uri="{9D8B030D-6E8A-4147-A177-3AD203B41FA5}">
                      <a16:colId xmlns:a16="http://schemas.microsoft.com/office/drawing/2014/main" val="2301088286"/>
                    </a:ext>
                  </a:extLst>
                </a:gridCol>
                <a:gridCol w="493776">
                  <a:extLst>
                    <a:ext uri="{9D8B030D-6E8A-4147-A177-3AD203B41FA5}">
                      <a16:colId xmlns:a16="http://schemas.microsoft.com/office/drawing/2014/main" val="3970158696"/>
                    </a:ext>
                  </a:extLst>
                </a:gridCol>
                <a:gridCol w="493776">
                  <a:extLst>
                    <a:ext uri="{9D8B030D-6E8A-4147-A177-3AD203B41FA5}">
                      <a16:colId xmlns:a16="http://schemas.microsoft.com/office/drawing/2014/main" val="3003941813"/>
                    </a:ext>
                  </a:extLst>
                </a:gridCol>
                <a:gridCol w="493776">
                  <a:extLst>
                    <a:ext uri="{9D8B030D-6E8A-4147-A177-3AD203B41FA5}">
                      <a16:colId xmlns:a16="http://schemas.microsoft.com/office/drawing/2014/main" val="199681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00013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18:23:09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09/05/2024 02:15:34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Get ready for the 36th Hero Dubai Desert Classic from 16th - 19th January, 2025! 🤩 Free general admission tickets and hospitality packages coming soon. Stay tuned!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استعد للنسخة الـ 36 من بطولة هيرو دبي ديزرت كلاسيك من 16-19 يناير2025!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ستتوفر باقات الضيافة وتذاكر الدخول المجانية قريباً. ترقبوها!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https://quintly-eu-image-storage.s3.amazonaws.com/15b677218c90692c990dc3553db2e871/8cd501bb32e2ad2651f039560bdb96fc.jpg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https://www.facebook.com/107038734608_900316928799846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2.6022 %</a:t>
                      </a:r>
                    </a:p>
                  </a:txBody>
                  <a:tcPr/>
                </a:tc>
                <a:extLst>
                  <a:ext uri="{0D108BD9-81ED-4DB2-BD59-A6C34878D82A}">
                    <a16:rowId xmlns:a16="http://schemas.microsoft.com/office/drawing/2014/main" val="3283360039"/>
                  </a:ext>
                </a:extLst>
              </a:tr>
            </a:tbl>
          </a:graphicData>
        </a:graphic>
      </p:graphicFrame>
      <p:sp>
        <p:nvSpPr>
          <p:cNvPr id="4" name="Text Placeholder 3">
            <a:extLst>
              <a:ext uri="{FF2B5EF4-FFF2-40B4-BE49-F238E27FC236}">
                <a16:creationId xmlns:a16="http://schemas.microsoft.com/office/drawing/2014/main" id="{128383A8-3AE5-4242-BCBE-DD40D938BD2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80606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D1C0B-B922-4C1D-ABF5-C45094A2472F}"/>
              </a:ext>
            </a:extLst>
          </p:cNvPr>
          <p:cNvSpPr>
            <a:spLocks noGrp="1"/>
          </p:cNvSpPr>
          <p:nvPr>
            <p:ph type="title"/>
          </p:nvPr>
        </p:nvSpPr>
        <p:spPr/>
        <p:txBody>
          <a:bodyPr/>
          <a:lstStyle/>
          <a:p>
            <a:r>
              <a:rPr lang="en-US"/>
              <a:t>Overall All Posts Table Overview (Organic Performance) | Hero Dubai Desert Classic - 9 of 25</a:t>
            </a:r>
          </a:p>
        </p:txBody>
      </p:sp>
      <p:graphicFrame>
        <p:nvGraphicFramePr>
          <p:cNvPr id="5" name="Table Placeholder 4">
            <a:extLst>
              <a:ext uri="{FF2B5EF4-FFF2-40B4-BE49-F238E27FC236}">
                <a16:creationId xmlns:a16="http://schemas.microsoft.com/office/drawing/2014/main" id="{674C66B9-C8B0-456F-9046-E490E151862A}"/>
              </a:ext>
            </a:extLst>
          </p:cNvPr>
          <p:cNvGraphicFramePr>
            <a:graphicFrameLocks noGrp="1"/>
          </p:cNvGraphicFramePr>
          <p:nvPr>
            <p:ph type="tbl" sz="quarter" idx="13"/>
            <p:extLst>
              <p:ext uri="{D42A27DB-BD31-4B8C-83A1-F6EECF244321}">
                <p14:modId xmlns:p14="http://schemas.microsoft.com/office/powerpoint/2010/main" val="396332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201212350"/>
                    </a:ext>
                  </a:extLst>
                </a:gridCol>
                <a:gridCol w="493776">
                  <a:extLst>
                    <a:ext uri="{9D8B030D-6E8A-4147-A177-3AD203B41FA5}">
                      <a16:colId xmlns:a16="http://schemas.microsoft.com/office/drawing/2014/main" val="1951557164"/>
                    </a:ext>
                  </a:extLst>
                </a:gridCol>
                <a:gridCol w="493776">
                  <a:extLst>
                    <a:ext uri="{9D8B030D-6E8A-4147-A177-3AD203B41FA5}">
                      <a16:colId xmlns:a16="http://schemas.microsoft.com/office/drawing/2014/main" val="3985264567"/>
                    </a:ext>
                  </a:extLst>
                </a:gridCol>
                <a:gridCol w="493776">
                  <a:extLst>
                    <a:ext uri="{9D8B030D-6E8A-4147-A177-3AD203B41FA5}">
                      <a16:colId xmlns:a16="http://schemas.microsoft.com/office/drawing/2014/main" val="404563261"/>
                    </a:ext>
                  </a:extLst>
                </a:gridCol>
                <a:gridCol w="905256">
                  <a:extLst>
                    <a:ext uri="{9D8B030D-6E8A-4147-A177-3AD203B41FA5}">
                      <a16:colId xmlns:a16="http://schemas.microsoft.com/office/drawing/2014/main" val="1893425941"/>
                    </a:ext>
                  </a:extLst>
                </a:gridCol>
                <a:gridCol w="1069848">
                  <a:extLst>
                    <a:ext uri="{9D8B030D-6E8A-4147-A177-3AD203B41FA5}">
                      <a16:colId xmlns:a16="http://schemas.microsoft.com/office/drawing/2014/main" val="1841499143"/>
                    </a:ext>
                  </a:extLst>
                </a:gridCol>
                <a:gridCol w="493776">
                  <a:extLst>
                    <a:ext uri="{9D8B030D-6E8A-4147-A177-3AD203B41FA5}">
                      <a16:colId xmlns:a16="http://schemas.microsoft.com/office/drawing/2014/main" val="2954683087"/>
                    </a:ext>
                  </a:extLst>
                </a:gridCol>
                <a:gridCol w="493776">
                  <a:extLst>
                    <a:ext uri="{9D8B030D-6E8A-4147-A177-3AD203B41FA5}">
                      <a16:colId xmlns:a16="http://schemas.microsoft.com/office/drawing/2014/main" val="2225256588"/>
                    </a:ext>
                  </a:extLst>
                </a:gridCol>
                <a:gridCol w="493776">
                  <a:extLst>
                    <a:ext uri="{9D8B030D-6E8A-4147-A177-3AD203B41FA5}">
                      <a16:colId xmlns:a16="http://schemas.microsoft.com/office/drawing/2014/main" val="3526554829"/>
                    </a:ext>
                  </a:extLst>
                </a:gridCol>
                <a:gridCol w="493776">
                  <a:extLst>
                    <a:ext uri="{9D8B030D-6E8A-4147-A177-3AD203B41FA5}">
                      <a16:colId xmlns:a16="http://schemas.microsoft.com/office/drawing/2014/main" val="2727897487"/>
                    </a:ext>
                  </a:extLst>
                </a:gridCol>
                <a:gridCol w="493776">
                  <a:extLst>
                    <a:ext uri="{9D8B030D-6E8A-4147-A177-3AD203B41FA5}">
                      <a16:colId xmlns:a16="http://schemas.microsoft.com/office/drawing/2014/main" val="310897087"/>
                    </a:ext>
                  </a:extLst>
                </a:gridCol>
                <a:gridCol w="493776">
                  <a:extLst>
                    <a:ext uri="{9D8B030D-6E8A-4147-A177-3AD203B41FA5}">
                      <a16:colId xmlns:a16="http://schemas.microsoft.com/office/drawing/2014/main" val="3974242714"/>
                    </a:ext>
                  </a:extLst>
                </a:gridCol>
                <a:gridCol w="493776">
                  <a:extLst>
                    <a:ext uri="{9D8B030D-6E8A-4147-A177-3AD203B41FA5}">
                      <a16:colId xmlns:a16="http://schemas.microsoft.com/office/drawing/2014/main" val="390335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22655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18:23:04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02:46:00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Get ready for the 36th Hero Dubai Desert Classic from 16th - 19th January, 2025! 🤩 Free general admission tickets and hospitality packages coming soon. Stay tuned!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استعد للنسخة الـ 36 من بطولة هيرو دبي ديزرت كلاسيك من 16-19 يناير2025!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ستتوفر باقات الضيافة وتذاكر الدخول المجانية قريباً. ترقبوها!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https://quintly-eu-image-storage.s3.amazonaws.com/abba679c57510c4c820e38ec0dcc6b91/27a2bb8a47200d95c4d5e151d65c958d.jpg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https://www.instagram.com/p/C-VcR1nt-j1/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5.1679 %</a:t>
                      </a:r>
                    </a:p>
                  </a:txBody>
                  <a:tcPr/>
                </a:tc>
                <a:extLst>
                  <a:ext uri="{0D108BD9-81ED-4DB2-BD59-A6C34878D82A}">
                    <a16:rowId xmlns:a16="http://schemas.microsoft.com/office/drawing/2014/main" val="2541349927"/>
                  </a:ext>
                </a:extLst>
              </a:tr>
            </a:tbl>
          </a:graphicData>
        </a:graphic>
      </p:graphicFrame>
      <p:sp>
        <p:nvSpPr>
          <p:cNvPr id="4" name="Text Placeholder 3">
            <a:extLst>
              <a:ext uri="{FF2B5EF4-FFF2-40B4-BE49-F238E27FC236}">
                <a16:creationId xmlns:a16="http://schemas.microsoft.com/office/drawing/2014/main" id="{871FEEB3-674D-4A1E-87D4-7F8C400A5C1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075962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C6FFF-22CF-4455-92D2-45309FAA0252}"/>
              </a:ext>
            </a:extLst>
          </p:cNvPr>
          <p:cNvSpPr>
            <a:spLocks noGrp="1"/>
          </p:cNvSpPr>
          <p:nvPr>
            <p:ph type="title"/>
          </p:nvPr>
        </p:nvSpPr>
        <p:spPr/>
        <p:txBody>
          <a:bodyPr/>
          <a:lstStyle/>
          <a:p>
            <a:r>
              <a:rPr lang="en-US"/>
              <a:t>Overall All Posts Table Overview (Organic Performance) | Hero Dubai Desert Classic - 10 of 25</a:t>
            </a:r>
          </a:p>
        </p:txBody>
      </p:sp>
      <p:graphicFrame>
        <p:nvGraphicFramePr>
          <p:cNvPr id="5" name="Table Placeholder 4">
            <a:extLst>
              <a:ext uri="{FF2B5EF4-FFF2-40B4-BE49-F238E27FC236}">
                <a16:creationId xmlns:a16="http://schemas.microsoft.com/office/drawing/2014/main" id="{69D874C9-B8ED-48B6-A676-39CD61B44220}"/>
              </a:ext>
            </a:extLst>
          </p:cNvPr>
          <p:cNvGraphicFramePr>
            <a:graphicFrameLocks noGrp="1"/>
          </p:cNvGraphicFramePr>
          <p:nvPr>
            <p:ph type="tbl" sz="quarter" idx="13"/>
            <p:extLst>
              <p:ext uri="{D42A27DB-BD31-4B8C-83A1-F6EECF244321}">
                <p14:modId xmlns:p14="http://schemas.microsoft.com/office/powerpoint/2010/main" val="140535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210438285"/>
                    </a:ext>
                  </a:extLst>
                </a:gridCol>
                <a:gridCol w="493776">
                  <a:extLst>
                    <a:ext uri="{9D8B030D-6E8A-4147-A177-3AD203B41FA5}">
                      <a16:colId xmlns:a16="http://schemas.microsoft.com/office/drawing/2014/main" val="2277770168"/>
                    </a:ext>
                  </a:extLst>
                </a:gridCol>
                <a:gridCol w="493776">
                  <a:extLst>
                    <a:ext uri="{9D8B030D-6E8A-4147-A177-3AD203B41FA5}">
                      <a16:colId xmlns:a16="http://schemas.microsoft.com/office/drawing/2014/main" val="1750342342"/>
                    </a:ext>
                  </a:extLst>
                </a:gridCol>
                <a:gridCol w="493776">
                  <a:extLst>
                    <a:ext uri="{9D8B030D-6E8A-4147-A177-3AD203B41FA5}">
                      <a16:colId xmlns:a16="http://schemas.microsoft.com/office/drawing/2014/main" val="70868912"/>
                    </a:ext>
                  </a:extLst>
                </a:gridCol>
                <a:gridCol w="905256">
                  <a:extLst>
                    <a:ext uri="{9D8B030D-6E8A-4147-A177-3AD203B41FA5}">
                      <a16:colId xmlns:a16="http://schemas.microsoft.com/office/drawing/2014/main" val="3423430812"/>
                    </a:ext>
                  </a:extLst>
                </a:gridCol>
                <a:gridCol w="1069848">
                  <a:extLst>
                    <a:ext uri="{9D8B030D-6E8A-4147-A177-3AD203B41FA5}">
                      <a16:colId xmlns:a16="http://schemas.microsoft.com/office/drawing/2014/main" val="348736695"/>
                    </a:ext>
                  </a:extLst>
                </a:gridCol>
                <a:gridCol w="493776">
                  <a:extLst>
                    <a:ext uri="{9D8B030D-6E8A-4147-A177-3AD203B41FA5}">
                      <a16:colId xmlns:a16="http://schemas.microsoft.com/office/drawing/2014/main" val="1259397221"/>
                    </a:ext>
                  </a:extLst>
                </a:gridCol>
                <a:gridCol w="493776">
                  <a:extLst>
                    <a:ext uri="{9D8B030D-6E8A-4147-A177-3AD203B41FA5}">
                      <a16:colId xmlns:a16="http://schemas.microsoft.com/office/drawing/2014/main" val="819142941"/>
                    </a:ext>
                  </a:extLst>
                </a:gridCol>
                <a:gridCol w="493776">
                  <a:extLst>
                    <a:ext uri="{9D8B030D-6E8A-4147-A177-3AD203B41FA5}">
                      <a16:colId xmlns:a16="http://schemas.microsoft.com/office/drawing/2014/main" val="3292091441"/>
                    </a:ext>
                  </a:extLst>
                </a:gridCol>
                <a:gridCol w="493776">
                  <a:extLst>
                    <a:ext uri="{9D8B030D-6E8A-4147-A177-3AD203B41FA5}">
                      <a16:colId xmlns:a16="http://schemas.microsoft.com/office/drawing/2014/main" val="2496455836"/>
                    </a:ext>
                  </a:extLst>
                </a:gridCol>
                <a:gridCol w="493776">
                  <a:extLst>
                    <a:ext uri="{9D8B030D-6E8A-4147-A177-3AD203B41FA5}">
                      <a16:colId xmlns:a16="http://schemas.microsoft.com/office/drawing/2014/main" val="3823143594"/>
                    </a:ext>
                  </a:extLst>
                </a:gridCol>
                <a:gridCol w="493776">
                  <a:extLst>
                    <a:ext uri="{9D8B030D-6E8A-4147-A177-3AD203B41FA5}">
                      <a16:colId xmlns:a16="http://schemas.microsoft.com/office/drawing/2014/main" val="3877510673"/>
                    </a:ext>
                  </a:extLst>
                </a:gridCol>
                <a:gridCol w="493776">
                  <a:extLst>
                    <a:ext uri="{9D8B030D-6E8A-4147-A177-3AD203B41FA5}">
                      <a16:colId xmlns:a16="http://schemas.microsoft.com/office/drawing/2014/main" val="1859843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91583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11:37:11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Hero Dubai Desert Classic is back for its 36th edition from 16th - 19th January, 2025 at Emirates Golf Club! 🎉 Join us for an unforgettable experience with some of the world's top golfers across four fun-filled days for the entire family. Hospitality packages and free general admission tickets coming soon. Don’t miss out!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https://quintly-eu-image-storage.s3.amazonaws.com/a85561435d334425b75e0560523ac03b/95f5b118bcbbf6f7eecb6e4a57b7c4a8.jpg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https://www.tiktok.com/@dubaidcgolf/video/7399958186171583762?utm_campaign=tt4d_open_api&amp;utm_source=awmy36fihd41yhtn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0.73260073260073 %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100.7326007326 %</a:t>
                      </a:r>
                    </a:p>
                  </a:txBody>
                  <a:tcPr/>
                </a:tc>
                <a:extLst>
                  <a:ext uri="{0D108BD9-81ED-4DB2-BD59-A6C34878D82A}">
                    <a16:rowId xmlns:a16="http://schemas.microsoft.com/office/drawing/2014/main" val="797079303"/>
                  </a:ext>
                </a:extLst>
              </a:tr>
            </a:tbl>
          </a:graphicData>
        </a:graphic>
      </p:graphicFrame>
      <p:sp>
        <p:nvSpPr>
          <p:cNvPr id="4" name="Text Placeholder 3">
            <a:extLst>
              <a:ext uri="{FF2B5EF4-FFF2-40B4-BE49-F238E27FC236}">
                <a16:creationId xmlns:a16="http://schemas.microsoft.com/office/drawing/2014/main" id="{A14CF632-37A2-40C5-A6A1-66087CE7770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47154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87A7A-BFC9-4FF5-8A89-3E09AB170A2D}"/>
              </a:ext>
            </a:extLst>
          </p:cNvPr>
          <p:cNvSpPr>
            <a:spLocks noGrp="1"/>
          </p:cNvSpPr>
          <p:nvPr>
            <p:ph type="title"/>
          </p:nvPr>
        </p:nvSpPr>
        <p:spPr/>
        <p:txBody>
          <a:bodyPr/>
          <a:lstStyle/>
          <a:p>
            <a:r>
              <a:rPr lang="en-US"/>
              <a:t>Overall All Posts Table Overview (Organic Performance) | Hero Dubai Desert Classic - 11 of 25</a:t>
            </a:r>
          </a:p>
        </p:txBody>
      </p:sp>
      <p:graphicFrame>
        <p:nvGraphicFramePr>
          <p:cNvPr id="5" name="Table Placeholder 4">
            <a:extLst>
              <a:ext uri="{FF2B5EF4-FFF2-40B4-BE49-F238E27FC236}">
                <a16:creationId xmlns:a16="http://schemas.microsoft.com/office/drawing/2014/main" id="{7B72F0A8-366B-4544-A958-7101F46EA49F}"/>
              </a:ext>
            </a:extLst>
          </p:cNvPr>
          <p:cNvGraphicFramePr>
            <a:graphicFrameLocks noGrp="1"/>
          </p:cNvGraphicFramePr>
          <p:nvPr>
            <p:ph type="tbl" sz="quarter" idx="13"/>
            <p:extLst>
              <p:ext uri="{D42A27DB-BD31-4B8C-83A1-F6EECF244321}">
                <p14:modId xmlns:p14="http://schemas.microsoft.com/office/powerpoint/2010/main" val="378789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461235128"/>
                    </a:ext>
                  </a:extLst>
                </a:gridCol>
                <a:gridCol w="493776">
                  <a:extLst>
                    <a:ext uri="{9D8B030D-6E8A-4147-A177-3AD203B41FA5}">
                      <a16:colId xmlns:a16="http://schemas.microsoft.com/office/drawing/2014/main" val="4258528517"/>
                    </a:ext>
                  </a:extLst>
                </a:gridCol>
                <a:gridCol w="493776">
                  <a:extLst>
                    <a:ext uri="{9D8B030D-6E8A-4147-A177-3AD203B41FA5}">
                      <a16:colId xmlns:a16="http://schemas.microsoft.com/office/drawing/2014/main" val="370253840"/>
                    </a:ext>
                  </a:extLst>
                </a:gridCol>
                <a:gridCol w="493776">
                  <a:extLst>
                    <a:ext uri="{9D8B030D-6E8A-4147-A177-3AD203B41FA5}">
                      <a16:colId xmlns:a16="http://schemas.microsoft.com/office/drawing/2014/main" val="249311291"/>
                    </a:ext>
                  </a:extLst>
                </a:gridCol>
                <a:gridCol w="905256">
                  <a:extLst>
                    <a:ext uri="{9D8B030D-6E8A-4147-A177-3AD203B41FA5}">
                      <a16:colId xmlns:a16="http://schemas.microsoft.com/office/drawing/2014/main" val="2201197463"/>
                    </a:ext>
                  </a:extLst>
                </a:gridCol>
                <a:gridCol w="1069848">
                  <a:extLst>
                    <a:ext uri="{9D8B030D-6E8A-4147-A177-3AD203B41FA5}">
                      <a16:colId xmlns:a16="http://schemas.microsoft.com/office/drawing/2014/main" val="2052240877"/>
                    </a:ext>
                  </a:extLst>
                </a:gridCol>
                <a:gridCol w="493776">
                  <a:extLst>
                    <a:ext uri="{9D8B030D-6E8A-4147-A177-3AD203B41FA5}">
                      <a16:colId xmlns:a16="http://schemas.microsoft.com/office/drawing/2014/main" val="1185790168"/>
                    </a:ext>
                  </a:extLst>
                </a:gridCol>
                <a:gridCol w="493776">
                  <a:extLst>
                    <a:ext uri="{9D8B030D-6E8A-4147-A177-3AD203B41FA5}">
                      <a16:colId xmlns:a16="http://schemas.microsoft.com/office/drawing/2014/main" val="3502348357"/>
                    </a:ext>
                  </a:extLst>
                </a:gridCol>
                <a:gridCol w="493776">
                  <a:extLst>
                    <a:ext uri="{9D8B030D-6E8A-4147-A177-3AD203B41FA5}">
                      <a16:colId xmlns:a16="http://schemas.microsoft.com/office/drawing/2014/main" val="2395972962"/>
                    </a:ext>
                  </a:extLst>
                </a:gridCol>
                <a:gridCol w="493776">
                  <a:extLst>
                    <a:ext uri="{9D8B030D-6E8A-4147-A177-3AD203B41FA5}">
                      <a16:colId xmlns:a16="http://schemas.microsoft.com/office/drawing/2014/main" val="4068977750"/>
                    </a:ext>
                  </a:extLst>
                </a:gridCol>
                <a:gridCol w="493776">
                  <a:extLst>
                    <a:ext uri="{9D8B030D-6E8A-4147-A177-3AD203B41FA5}">
                      <a16:colId xmlns:a16="http://schemas.microsoft.com/office/drawing/2014/main" val="4106772370"/>
                    </a:ext>
                  </a:extLst>
                </a:gridCol>
                <a:gridCol w="493776">
                  <a:extLst>
                    <a:ext uri="{9D8B030D-6E8A-4147-A177-3AD203B41FA5}">
                      <a16:colId xmlns:a16="http://schemas.microsoft.com/office/drawing/2014/main" val="2286006314"/>
                    </a:ext>
                  </a:extLst>
                </a:gridCol>
                <a:gridCol w="493776">
                  <a:extLst>
                    <a:ext uri="{9D8B030D-6E8A-4147-A177-3AD203B41FA5}">
                      <a16:colId xmlns:a16="http://schemas.microsoft.com/office/drawing/2014/main" val="96222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20450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11:13:29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02:26:09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The Hero Dubai Desert Classic is back for its 36th edition from 16th - 19th January, 2025 at Emirates Golf Club! 🎉 Join us for an unforgettable experience with some of the world's top golfers across four fun-filled days for the entire family. Hospitality packages and free general admission tickets coming soon. Don’t miss out!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تعود بطولة هيرو دبي ديزرت كلاسيك في نسختها الـ36 من 16-19 يناير 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انضموا إلينا مع بعض من أفضل لاعبي الجولف في العالم لتجربة لا تنسى على مدار 4 أيام ممتعة لجميع أفراد الأسرة. ستتوفر باقات الضيافة وتذاكر الدخول المجانية قريباً. لا تفوتوا الفرصة!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https://quintly-eu-image-storage.s3.amazonaws.com/15b677218c90692c990dc3553db2e871/7a66d34542e211dadde69a89fba502d7.jpg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https://www.facebook.com/reel/1604727590425746/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6.6860465116279 %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106.68604651163 %</a:t>
                      </a:r>
                    </a:p>
                  </a:txBody>
                  <a:tcPr/>
                </a:tc>
                <a:extLst>
                  <a:ext uri="{0D108BD9-81ED-4DB2-BD59-A6C34878D82A}">
                    <a16:rowId xmlns:a16="http://schemas.microsoft.com/office/drawing/2014/main" val="3324728834"/>
                  </a:ext>
                </a:extLst>
              </a:tr>
            </a:tbl>
          </a:graphicData>
        </a:graphic>
      </p:graphicFrame>
      <p:sp>
        <p:nvSpPr>
          <p:cNvPr id="4" name="Text Placeholder 3">
            <a:extLst>
              <a:ext uri="{FF2B5EF4-FFF2-40B4-BE49-F238E27FC236}">
                <a16:creationId xmlns:a16="http://schemas.microsoft.com/office/drawing/2014/main" id="{1F0C40D6-E5A7-4097-9747-22F31F46D09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875273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A4CCB-B383-4BB2-956A-7BC10008832A}"/>
              </a:ext>
            </a:extLst>
          </p:cNvPr>
          <p:cNvSpPr>
            <a:spLocks noGrp="1"/>
          </p:cNvSpPr>
          <p:nvPr>
            <p:ph type="title"/>
          </p:nvPr>
        </p:nvSpPr>
        <p:spPr/>
        <p:txBody>
          <a:bodyPr/>
          <a:lstStyle/>
          <a:p>
            <a:r>
              <a:rPr lang="en-US"/>
              <a:t>Overall All Posts Table Overview (Organic Performance) | Hero Dubai Desert Classic - 12 of 25</a:t>
            </a:r>
          </a:p>
        </p:txBody>
      </p:sp>
      <p:graphicFrame>
        <p:nvGraphicFramePr>
          <p:cNvPr id="5" name="Table Placeholder 4">
            <a:extLst>
              <a:ext uri="{FF2B5EF4-FFF2-40B4-BE49-F238E27FC236}">
                <a16:creationId xmlns:a16="http://schemas.microsoft.com/office/drawing/2014/main" id="{CF72AEDB-92E7-4C25-B981-29FD87EEDD00}"/>
              </a:ext>
            </a:extLst>
          </p:cNvPr>
          <p:cNvGraphicFramePr>
            <a:graphicFrameLocks noGrp="1"/>
          </p:cNvGraphicFramePr>
          <p:nvPr>
            <p:ph type="tbl" sz="quarter" idx="13"/>
            <p:extLst>
              <p:ext uri="{D42A27DB-BD31-4B8C-83A1-F6EECF244321}">
                <p14:modId xmlns:p14="http://schemas.microsoft.com/office/powerpoint/2010/main" val="109906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734101718"/>
                    </a:ext>
                  </a:extLst>
                </a:gridCol>
                <a:gridCol w="493776">
                  <a:extLst>
                    <a:ext uri="{9D8B030D-6E8A-4147-A177-3AD203B41FA5}">
                      <a16:colId xmlns:a16="http://schemas.microsoft.com/office/drawing/2014/main" val="4082452905"/>
                    </a:ext>
                  </a:extLst>
                </a:gridCol>
                <a:gridCol w="493776">
                  <a:extLst>
                    <a:ext uri="{9D8B030D-6E8A-4147-A177-3AD203B41FA5}">
                      <a16:colId xmlns:a16="http://schemas.microsoft.com/office/drawing/2014/main" val="1833293382"/>
                    </a:ext>
                  </a:extLst>
                </a:gridCol>
                <a:gridCol w="493776">
                  <a:extLst>
                    <a:ext uri="{9D8B030D-6E8A-4147-A177-3AD203B41FA5}">
                      <a16:colId xmlns:a16="http://schemas.microsoft.com/office/drawing/2014/main" val="278598782"/>
                    </a:ext>
                  </a:extLst>
                </a:gridCol>
                <a:gridCol w="905256">
                  <a:extLst>
                    <a:ext uri="{9D8B030D-6E8A-4147-A177-3AD203B41FA5}">
                      <a16:colId xmlns:a16="http://schemas.microsoft.com/office/drawing/2014/main" val="3856517902"/>
                    </a:ext>
                  </a:extLst>
                </a:gridCol>
                <a:gridCol w="1069848">
                  <a:extLst>
                    <a:ext uri="{9D8B030D-6E8A-4147-A177-3AD203B41FA5}">
                      <a16:colId xmlns:a16="http://schemas.microsoft.com/office/drawing/2014/main" val="2431128205"/>
                    </a:ext>
                  </a:extLst>
                </a:gridCol>
                <a:gridCol w="493776">
                  <a:extLst>
                    <a:ext uri="{9D8B030D-6E8A-4147-A177-3AD203B41FA5}">
                      <a16:colId xmlns:a16="http://schemas.microsoft.com/office/drawing/2014/main" val="2629544260"/>
                    </a:ext>
                  </a:extLst>
                </a:gridCol>
                <a:gridCol w="493776">
                  <a:extLst>
                    <a:ext uri="{9D8B030D-6E8A-4147-A177-3AD203B41FA5}">
                      <a16:colId xmlns:a16="http://schemas.microsoft.com/office/drawing/2014/main" val="2780889153"/>
                    </a:ext>
                  </a:extLst>
                </a:gridCol>
                <a:gridCol w="493776">
                  <a:extLst>
                    <a:ext uri="{9D8B030D-6E8A-4147-A177-3AD203B41FA5}">
                      <a16:colId xmlns:a16="http://schemas.microsoft.com/office/drawing/2014/main" val="2975301602"/>
                    </a:ext>
                  </a:extLst>
                </a:gridCol>
                <a:gridCol w="493776">
                  <a:extLst>
                    <a:ext uri="{9D8B030D-6E8A-4147-A177-3AD203B41FA5}">
                      <a16:colId xmlns:a16="http://schemas.microsoft.com/office/drawing/2014/main" val="2102899757"/>
                    </a:ext>
                  </a:extLst>
                </a:gridCol>
                <a:gridCol w="493776">
                  <a:extLst>
                    <a:ext uri="{9D8B030D-6E8A-4147-A177-3AD203B41FA5}">
                      <a16:colId xmlns:a16="http://schemas.microsoft.com/office/drawing/2014/main" val="2312163015"/>
                    </a:ext>
                  </a:extLst>
                </a:gridCol>
                <a:gridCol w="493776">
                  <a:extLst>
                    <a:ext uri="{9D8B030D-6E8A-4147-A177-3AD203B41FA5}">
                      <a16:colId xmlns:a16="http://schemas.microsoft.com/office/drawing/2014/main" val="802323295"/>
                    </a:ext>
                  </a:extLst>
                </a:gridCol>
                <a:gridCol w="493776">
                  <a:extLst>
                    <a:ext uri="{9D8B030D-6E8A-4147-A177-3AD203B41FA5}">
                      <a16:colId xmlns:a16="http://schemas.microsoft.com/office/drawing/2014/main" val="3234992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63834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11:02:34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The Hero Dubai Desert Classic is back for its 36th edition from 16th - 19th January, 2025 at Emirates Golf Club! 🎉 Join us for an unforgettable experience with some of the world’s top golfers across four fun-filled days for the entire family. Hospitality packages and free general admission tickets coming soon. Don’t miss out!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تعود بطولة هيرو دبي ديزرت كلاسيك في نسختها الـ36 من 16-19 يناير 2025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انضموا إلينا مع بعض من أفضل لاعبي الجولف في العالم لتجربة لا تنسى على مدار 4 أيام ممتعة لجميع أفراد الأسرة. ستتوفر باقات الضيافة وتذاكر الدخول المجانية قريباً. لا تفوتوا الفرصة!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https://quintly-eu-image-storage.s3.amazonaws.com/abba679c57510c4c820e38ec0dcc6b91/5dd142a4167079addf370bd40ce2d82a.jpg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https://www.instagram.com/reel/C-UnkIatnIW/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102.2064 %</a:t>
                      </a:r>
                    </a:p>
                  </a:txBody>
                  <a:tcPr/>
                </a:tc>
                <a:extLst>
                  <a:ext uri="{0D108BD9-81ED-4DB2-BD59-A6C34878D82A}">
                    <a16:rowId xmlns:a16="http://schemas.microsoft.com/office/drawing/2014/main" val="1531821220"/>
                  </a:ext>
                </a:extLst>
              </a:tr>
            </a:tbl>
          </a:graphicData>
        </a:graphic>
      </p:graphicFrame>
      <p:sp>
        <p:nvSpPr>
          <p:cNvPr id="4" name="Text Placeholder 3">
            <a:extLst>
              <a:ext uri="{FF2B5EF4-FFF2-40B4-BE49-F238E27FC236}">
                <a16:creationId xmlns:a16="http://schemas.microsoft.com/office/drawing/2014/main" id="{484816C2-3D68-4184-945F-FEB194D8298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060982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3C82F-D726-4FB5-B4D2-6696F6865418}"/>
              </a:ext>
            </a:extLst>
          </p:cNvPr>
          <p:cNvSpPr>
            <a:spLocks noGrp="1"/>
          </p:cNvSpPr>
          <p:nvPr>
            <p:ph type="title"/>
          </p:nvPr>
        </p:nvSpPr>
        <p:spPr/>
        <p:txBody>
          <a:bodyPr/>
          <a:lstStyle/>
          <a:p>
            <a:r>
              <a:rPr lang="en-US"/>
              <a:t>Overall All Posts Table Overview (Organic Performance) | Hero Dubai Desert Classic - 13 of 25</a:t>
            </a:r>
          </a:p>
        </p:txBody>
      </p:sp>
      <p:graphicFrame>
        <p:nvGraphicFramePr>
          <p:cNvPr id="5" name="Table Placeholder 4">
            <a:extLst>
              <a:ext uri="{FF2B5EF4-FFF2-40B4-BE49-F238E27FC236}">
                <a16:creationId xmlns:a16="http://schemas.microsoft.com/office/drawing/2014/main" id="{0941BE7C-819C-4EF8-B136-C0CEBA7C5D25}"/>
              </a:ext>
            </a:extLst>
          </p:cNvPr>
          <p:cNvGraphicFramePr>
            <a:graphicFrameLocks noGrp="1"/>
          </p:cNvGraphicFramePr>
          <p:nvPr>
            <p:ph type="tbl" sz="quarter" idx="13"/>
            <p:extLst>
              <p:ext uri="{D42A27DB-BD31-4B8C-83A1-F6EECF244321}">
                <p14:modId xmlns:p14="http://schemas.microsoft.com/office/powerpoint/2010/main" val="105905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554652051"/>
                    </a:ext>
                  </a:extLst>
                </a:gridCol>
                <a:gridCol w="493776">
                  <a:extLst>
                    <a:ext uri="{9D8B030D-6E8A-4147-A177-3AD203B41FA5}">
                      <a16:colId xmlns:a16="http://schemas.microsoft.com/office/drawing/2014/main" val="2855821953"/>
                    </a:ext>
                  </a:extLst>
                </a:gridCol>
                <a:gridCol w="493776">
                  <a:extLst>
                    <a:ext uri="{9D8B030D-6E8A-4147-A177-3AD203B41FA5}">
                      <a16:colId xmlns:a16="http://schemas.microsoft.com/office/drawing/2014/main" val="2723642925"/>
                    </a:ext>
                  </a:extLst>
                </a:gridCol>
                <a:gridCol w="493776">
                  <a:extLst>
                    <a:ext uri="{9D8B030D-6E8A-4147-A177-3AD203B41FA5}">
                      <a16:colId xmlns:a16="http://schemas.microsoft.com/office/drawing/2014/main" val="3030355484"/>
                    </a:ext>
                  </a:extLst>
                </a:gridCol>
                <a:gridCol w="905256">
                  <a:extLst>
                    <a:ext uri="{9D8B030D-6E8A-4147-A177-3AD203B41FA5}">
                      <a16:colId xmlns:a16="http://schemas.microsoft.com/office/drawing/2014/main" val="2029380731"/>
                    </a:ext>
                  </a:extLst>
                </a:gridCol>
                <a:gridCol w="1069848">
                  <a:extLst>
                    <a:ext uri="{9D8B030D-6E8A-4147-A177-3AD203B41FA5}">
                      <a16:colId xmlns:a16="http://schemas.microsoft.com/office/drawing/2014/main" val="2422955038"/>
                    </a:ext>
                  </a:extLst>
                </a:gridCol>
                <a:gridCol w="493776">
                  <a:extLst>
                    <a:ext uri="{9D8B030D-6E8A-4147-A177-3AD203B41FA5}">
                      <a16:colId xmlns:a16="http://schemas.microsoft.com/office/drawing/2014/main" val="1693378932"/>
                    </a:ext>
                  </a:extLst>
                </a:gridCol>
                <a:gridCol w="493776">
                  <a:extLst>
                    <a:ext uri="{9D8B030D-6E8A-4147-A177-3AD203B41FA5}">
                      <a16:colId xmlns:a16="http://schemas.microsoft.com/office/drawing/2014/main" val="3224929688"/>
                    </a:ext>
                  </a:extLst>
                </a:gridCol>
                <a:gridCol w="493776">
                  <a:extLst>
                    <a:ext uri="{9D8B030D-6E8A-4147-A177-3AD203B41FA5}">
                      <a16:colId xmlns:a16="http://schemas.microsoft.com/office/drawing/2014/main" val="3620803760"/>
                    </a:ext>
                  </a:extLst>
                </a:gridCol>
                <a:gridCol w="493776">
                  <a:extLst>
                    <a:ext uri="{9D8B030D-6E8A-4147-A177-3AD203B41FA5}">
                      <a16:colId xmlns:a16="http://schemas.microsoft.com/office/drawing/2014/main" val="2086126171"/>
                    </a:ext>
                  </a:extLst>
                </a:gridCol>
                <a:gridCol w="493776">
                  <a:extLst>
                    <a:ext uri="{9D8B030D-6E8A-4147-A177-3AD203B41FA5}">
                      <a16:colId xmlns:a16="http://schemas.microsoft.com/office/drawing/2014/main" val="1967815370"/>
                    </a:ext>
                  </a:extLst>
                </a:gridCol>
                <a:gridCol w="493776">
                  <a:extLst>
                    <a:ext uri="{9D8B030D-6E8A-4147-A177-3AD203B41FA5}">
                      <a16:colId xmlns:a16="http://schemas.microsoft.com/office/drawing/2014/main" val="723417235"/>
                    </a:ext>
                  </a:extLst>
                </a:gridCol>
                <a:gridCol w="493776">
                  <a:extLst>
                    <a:ext uri="{9D8B030D-6E8A-4147-A177-3AD203B41FA5}">
                      <a16:colId xmlns:a16="http://schemas.microsoft.com/office/drawing/2014/main" val="286348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60378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13:08:47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08/26/2024 02:14:46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a moment to relax, breathe and focus. Your best game starts with a healthy mind and body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https://quintly-eu-image-storage.s3.amazonaws.com/15b677218c90692c990dc3553db2e871/d3ec4506253989372c1a266f2e2439a5.jpg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https://www.facebook.com/107038734608_895220785976127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51.7241 %</a:t>
                      </a:r>
                    </a:p>
                  </a:txBody>
                  <a:tcPr/>
                </a:tc>
                <a:extLst>
                  <a:ext uri="{0D108BD9-81ED-4DB2-BD59-A6C34878D82A}">
                    <a16:rowId xmlns:a16="http://schemas.microsoft.com/office/drawing/2014/main" val="3758106305"/>
                  </a:ext>
                </a:extLst>
              </a:tr>
            </a:tbl>
          </a:graphicData>
        </a:graphic>
      </p:graphicFrame>
      <p:sp>
        <p:nvSpPr>
          <p:cNvPr id="4" name="Text Placeholder 3">
            <a:extLst>
              <a:ext uri="{FF2B5EF4-FFF2-40B4-BE49-F238E27FC236}">
                <a16:creationId xmlns:a16="http://schemas.microsoft.com/office/drawing/2014/main" id="{6EE8F036-97B3-4AAD-BDB5-C6FC058D155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36921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2E61C-3815-48D2-98BE-06B815247B68}"/>
              </a:ext>
            </a:extLst>
          </p:cNvPr>
          <p:cNvSpPr>
            <a:spLocks noGrp="1"/>
          </p:cNvSpPr>
          <p:nvPr>
            <p:ph type="title"/>
          </p:nvPr>
        </p:nvSpPr>
        <p:spPr/>
        <p:txBody>
          <a:bodyPr/>
          <a:lstStyle/>
          <a:p>
            <a:r>
              <a:rPr lang="en-US"/>
              <a:t>Overall All Posts Table Overview (Organic Performance) | Hero Dubai Desert Classic - 14 of 25</a:t>
            </a:r>
          </a:p>
        </p:txBody>
      </p:sp>
      <p:graphicFrame>
        <p:nvGraphicFramePr>
          <p:cNvPr id="5" name="Table Placeholder 4">
            <a:extLst>
              <a:ext uri="{FF2B5EF4-FFF2-40B4-BE49-F238E27FC236}">
                <a16:creationId xmlns:a16="http://schemas.microsoft.com/office/drawing/2014/main" id="{4AC8EED9-1C79-4BA4-9E98-FBBF5B539B1B}"/>
              </a:ext>
            </a:extLst>
          </p:cNvPr>
          <p:cNvGraphicFramePr>
            <a:graphicFrameLocks noGrp="1"/>
          </p:cNvGraphicFramePr>
          <p:nvPr>
            <p:ph type="tbl" sz="quarter" idx="13"/>
            <p:extLst>
              <p:ext uri="{D42A27DB-BD31-4B8C-83A1-F6EECF244321}">
                <p14:modId xmlns:p14="http://schemas.microsoft.com/office/powerpoint/2010/main" val="434664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039122260"/>
                    </a:ext>
                  </a:extLst>
                </a:gridCol>
                <a:gridCol w="493776">
                  <a:extLst>
                    <a:ext uri="{9D8B030D-6E8A-4147-A177-3AD203B41FA5}">
                      <a16:colId xmlns:a16="http://schemas.microsoft.com/office/drawing/2014/main" val="3025775804"/>
                    </a:ext>
                  </a:extLst>
                </a:gridCol>
                <a:gridCol w="493776">
                  <a:extLst>
                    <a:ext uri="{9D8B030D-6E8A-4147-A177-3AD203B41FA5}">
                      <a16:colId xmlns:a16="http://schemas.microsoft.com/office/drawing/2014/main" val="2466583145"/>
                    </a:ext>
                  </a:extLst>
                </a:gridCol>
                <a:gridCol w="493776">
                  <a:extLst>
                    <a:ext uri="{9D8B030D-6E8A-4147-A177-3AD203B41FA5}">
                      <a16:colId xmlns:a16="http://schemas.microsoft.com/office/drawing/2014/main" val="3501781746"/>
                    </a:ext>
                  </a:extLst>
                </a:gridCol>
                <a:gridCol w="905256">
                  <a:extLst>
                    <a:ext uri="{9D8B030D-6E8A-4147-A177-3AD203B41FA5}">
                      <a16:colId xmlns:a16="http://schemas.microsoft.com/office/drawing/2014/main" val="3702824662"/>
                    </a:ext>
                  </a:extLst>
                </a:gridCol>
                <a:gridCol w="1069848">
                  <a:extLst>
                    <a:ext uri="{9D8B030D-6E8A-4147-A177-3AD203B41FA5}">
                      <a16:colId xmlns:a16="http://schemas.microsoft.com/office/drawing/2014/main" val="4277285610"/>
                    </a:ext>
                  </a:extLst>
                </a:gridCol>
                <a:gridCol w="493776">
                  <a:extLst>
                    <a:ext uri="{9D8B030D-6E8A-4147-A177-3AD203B41FA5}">
                      <a16:colId xmlns:a16="http://schemas.microsoft.com/office/drawing/2014/main" val="3464696247"/>
                    </a:ext>
                  </a:extLst>
                </a:gridCol>
                <a:gridCol w="493776">
                  <a:extLst>
                    <a:ext uri="{9D8B030D-6E8A-4147-A177-3AD203B41FA5}">
                      <a16:colId xmlns:a16="http://schemas.microsoft.com/office/drawing/2014/main" val="2838076019"/>
                    </a:ext>
                  </a:extLst>
                </a:gridCol>
                <a:gridCol w="493776">
                  <a:extLst>
                    <a:ext uri="{9D8B030D-6E8A-4147-A177-3AD203B41FA5}">
                      <a16:colId xmlns:a16="http://schemas.microsoft.com/office/drawing/2014/main" val="3897898308"/>
                    </a:ext>
                  </a:extLst>
                </a:gridCol>
                <a:gridCol w="493776">
                  <a:extLst>
                    <a:ext uri="{9D8B030D-6E8A-4147-A177-3AD203B41FA5}">
                      <a16:colId xmlns:a16="http://schemas.microsoft.com/office/drawing/2014/main" val="1487988210"/>
                    </a:ext>
                  </a:extLst>
                </a:gridCol>
                <a:gridCol w="493776">
                  <a:extLst>
                    <a:ext uri="{9D8B030D-6E8A-4147-A177-3AD203B41FA5}">
                      <a16:colId xmlns:a16="http://schemas.microsoft.com/office/drawing/2014/main" val="1550573544"/>
                    </a:ext>
                  </a:extLst>
                </a:gridCol>
                <a:gridCol w="493776">
                  <a:extLst>
                    <a:ext uri="{9D8B030D-6E8A-4147-A177-3AD203B41FA5}">
                      <a16:colId xmlns:a16="http://schemas.microsoft.com/office/drawing/2014/main" val="1139795830"/>
                    </a:ext>
                  </a:extLst>
                </a:gridCol>
                <a:gridCol w="493776">
                  <a:extLst>
                    <a:ext uri="{9D8B030D-6E8A-4147-A177-3AD203B41FA5}">
                      <a16:colId xmlns:a16="http://schemas.microsoft.com/office/drawing/2014/main" val="209987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22791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11:27:36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a moment to relax, breathe and focus. Your best game starts with a healthy mind and body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https://quintly-eu-image-storage.s3.amazonaws.com/abba679c57510c4c820e38ec0dcc6b91/a2801317fa45c19730bef076f5c239c6.jpg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https://www.instagram.com/reel/C-AGHw3ttpb/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104.8574 %</a:t>
                      </a:r>
                    </a:p>
                  </a:txBody>
                  <a:tcPr/>
                </a:tc>
                <a:extLst>
                  <a:ext uri="{0D108BD9-81ED-4DB2-BD59-A6C34878D82A}">
                    <a16:rowId xmlns:a16="http://schemas.microsoft.com/office/drawing/2014/main" val="2854936918"/>
                  </a:ext>
                </a:extLst>
              </a:tr>
            </a:tbl>
          </a:graphicData>
        </a:graphic>
      </p:graphicFrame>
      <p:sp>
        <p:nvSpPr>
          <p:cNvPr id="4" name="Text Placeholder 3">
            <a:extLst>
              <a:ext uri="{FF2B5EF4-FFF2-40B4-BE49-F238E27FC236}">
                <a16:creationId xmlns:a16="http://schemas.microsoft.com/office/drawing/2014/main" id="{9E3D73FC-F408-445E-9327-219460D55A5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38240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FF663-1DE1-4471-8866-FEB15B0A18B6}"/>
              </a:ext>
            </a:extLst>
          </p:cNvPr>
          <p:cNvSpPr>
            <a:spLocks noGrp="1"/>
          </p:cNvSpPr>
          <p:nvPr>
            <p:ph type="title"/>
          </p:nvPr>
        </p:nvSpPr>
        <p:spPr/>
        <p:txBody>
          <a:bodyPr/>
          <a:lstStyle/>
          <a:p>
            <a:r>
              <a:rPr lang="en-US"/>
              <a:t>Overall All Posts Table Overview (Organic Performance) | Hero Dubai Desert Classic - 15 of 25</a:t>
            </a:r>
          </a:p>
        </p:txBody>
      </p:sp>
      <p:graphicFrame>
        <p:nvGraphicFramePr>
          <p:cNvPr id="5" name="Table Placeholder 4">
            <a:extLst>
              <a:ext uri="{FF2B5EF4-FFF2-40B4-BE49-F238E27FC236}">
                <a16:creationId xmlns:a16="http://schemas.microsoft.com/office/drawing/2014/main" id="{B992DE82-0E8F-457D-8D16-26AA03E47A66}"/>
              </a:ext>
            </a:extLst>
          </p:cNvPr>
          <p:cNvGraphicFramePr>
            <a:graphicFrameLocks noGrp="1"/>
          </p:cNvGraphicFramePr>
          <p:nvPr>
            <p:ph type="tbl" sz="quarter" idx="13"/>
            <p:extLst>
              <p:ext uri="{D42A27DB-BD31-4B8C-83A1-F6EECF244321}">
                <p14:modId xmlns:p14="http://schemas.microsoft.com/office/powerpoint/2010/main" val="23592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0780389"/>
                    </a:ext>
                  </a:extLst>
                </a:gridCol>
                <a:gridCol w="493776">
                  <a:extLst>
                    <a:ext uri="{9D8B030D-6E8A-4147-A177-3AD203B41FA5}">
                      <a16:colId xmlns:a16="http://schemas.microsoft.com/office/drawing/2014/main" val="2138619690"/>
                    </a:ext>
                  </a:extLst>
                </a:gridCol>
                <a:gridCol w="493776">
                  <a:extLst>
                    <a:ext uri="{9D8B030D-6E8A-4147-A177-3AD203B41FA5}">
                      <a16:colId xmlns:a16="http://schemas.microsoft.com/office/drawing/2014/main" val="96508433"/>
                    </a:ext>
                  </a:extLst>
                </a:gridCol>
                <a:gridCol w="493776">
                  <a:extLst>
                    <a:ext uri="{9D8B030D-6E8A-4147-A177-3AD203B41FA5}">
                      <a16:colId xmlns:a16="http://schemas.microsoft.com/office/drawing/2014/main" val="761995089"/>
                    </a:ext>
                  </a:extLst>
                </a:gridCol>
                <a:gridCol w="905256">
                  <a:extLst>
                    <a:ext uri="{9D8B030D-6E8A-4147-A177-3AD203B41FA5}">
                      <a16:colId xmlns:a16="http://schemas.microsoft.com/office/drawing/2014/main" val="32603781"/>
                    </a:ext>
                  </a:extLst>
                </a:gridCol>
                <a:gridCol w="1069848">
                  <a:extLst>
                    <a:ext uri="{9D8B030D-6E8A-4147-A177-3AD203B41FA5}">
                      <a16:colId xmlns:a16="http://schemas.microsoft.com/office/drawing/2014/main" val="1453448179"/>
                    </a:ext>
                  </a:extLst>
                </a:gridCol>
                <a:gridCol w="493776">
                  <a:extLst>
                    <a:ext uri="{9D8B030D-6E8A-4147-A177-3AD203B41FA5}">
                      <a16:colId xmlns:a16="http://schemas.microsoft.com/office/drawing/2014/main" val="1845789151"/>
                    </a:ext>
                  </a:extLst>
                </a:gridCol>
                <a:gridCol w="493776">
                  <a:extLst>
                    <a:ext uri="{9D8B030D-6E8A-4147-A177-3AD203B41FA5}">
                      <a16:colId xmlns:a16="http://schemas.microsoft.com/office/drawing/2014/main" val="197168819"/>
                    </a:ext>
                  </a:extLst>
                </a:gridCol>
                <a:gridCol w="493776">
                  <a:extLst>
                    <a:ext uri="{9D8B030D-6E8A-4147-A177-3AD203B41FA5}">
                      <a16:colId xmlns:a16="http://schemas.microsoft.com/office/drawing/2014/main" val="3655889361"/>
                    </a:ext>
                  </a:extLst>
                </a:gridCol>
                <a:gridCol w="493776">
                  <a:extLst>
                    <a:ext uri="{9D8B030D-6E8A-4147-A177-3AD203B41FA5}">
                      <a16:colId xmlns:a16="http://schemas.microsoft.com/office/drawing/2014/main" val="1935380308"/>
                    </a:ext>
                  </a:extLst>
                </a:gridCol>
                <a:gridCol w="493776">
                  <a:extLst>
                    <a:ext uri="{9D8B030D-6E8A-4147-A177-3AD203B41FA5}">
                      <a16:colId xmlns:a16="http://schemas.microsoft.com/office/drawing/2014/main" val="344040784"/>
                    </a:ext>
                  </a:extLst>
                </a:gridCol>
                <a:gridCol w="493776">
                  <a:extLst>
                    <a:ext uri="{9D8B030D-6E8A-4147-A177-3AD203B41FA5}">
                      <a16:colId xmlns:a16="http://schemas.microsoft.com/office/drawing/2014/main" val="2414977187"/>
                    </a:ext>
                  </a:extLst>
                </a:gridCol>
                <a:gridCol w="493776">
                  <a:extLst>
                    <a:ext uri="{9D8B030D-6E8A-4147-A177-3AD203B41FA5}">
                      <a16:colId xmlns:a16="http://schemas.microsoft.com/office/drawing/2014/main" val="125270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23565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13:16:59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09/09/2024 15:00:23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re-e-wind to a few of our memorable moments of the #DubaiDesertClassic
#Golf #RolexSeries pic.x.com/ye6kdva8je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https://twitter.com/88460845/status/1815707679689412630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26.3473 %</a:t>
                      </a:r>
                    </a:p>
                  </a:txBody>
                  <a:tcPr/>
                </a:tc>
                <a:extLst>
                  <a:ext uri="{0D108BD9-81ED-4DB2-BD59-A6C34878D82A}">
                    <a16:rowId xmlns:a16="http://schemas.microsoft.com/office/drawing/2014/main" val="1477483750"/>
                  </a:ext>
                </a:extLst>
              </a:tr>
            </a:tbl>
          </a:graphicData>
        </a:graphic>
      </p:graphicFrame>
      <p:sp>
        <p:nvSpPr>
          <p:cNvPr id="4" name="Text Placeholder 3">
            <a:extLst>
              <a:ext uri="{FF2B5EF4-FFF2-40B4-BE49-F238E27FC236}">
                <a16:creationId xmlns:a16="http://schemas.microsoft.com/office/drawing/2014/main" id="{A530AD3C-B7BC-4C8D-A328-6F2E589E004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802613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FE993-7F4E-4F40-885A-76A163E23C54}"/>
              </a:ext>
            </a:extLst>
          </p:cNvPr>
          <p:cNvSpPr>
            <a:spLocks noGrp="1"/>
          </p:cNvSpPr>
          <p:nvPr>
            <p:ph type="title"/>
          </p:nvPr>
        </p:nvSpPr>
        <p:spPr/>
        <p:txBody>
          <a:bodyPr/>
          <a:lstStyle/>
          <a:p>
            <a:r>
              <a:rPr lang="en-US"/>
              <a:t>Overall All Posts Table Overview (Organic Performance) | Hero Dubai Desert Classic - 16 of 25</a:t>
            </a:r>
          </a:p>
        </p:txBody>
      </p:sp>
      <p:graphicFrame>
        <p:nvGraphicFramePr>
          <p:cNvPr id="5" name="Table Placeholder 4">
            <a:extLst>
              <a:ext uri="{FF2B5EF4-FFF2-40B4-BE49-F238E27FC236}">
                <a16:creationId xmlns:a16="http://schemas.microsoft.com/office/drawing/2014/main" id="{FD28103B-D546-422E-87A1-251A2937D2CF}"/>
              </a:ext>
            </a:extLst>
          </p:cNvPr>
          <p:cNvGraphicFramePr>
            <a:graphicFrameLocks noGrp="1"/>
          </p:cNvGraphicFramePr>
          <p:nvPr>
            <p:ph type="tbl" sz="quarter" idx="13"/>
            <p:extLst>
              <p:ext uri="{D42A27DB-BD31-4B8C-83A1-F6EECF244321}">
                <p14:modId xmlns:p14="http://schemas.microsoft.com/office/powerpoint/2010/main" val="1876941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700320397"/>
                    </a:ext>
                  </a:extLst>
                </a:gridCol>
                <a:gridCol w="493776">
                  <a:extLst>
                    <a:ext uri="{9D8B030D-6E8A-4147-A177-3AD203B41FA5}">
                      <a16:colId xmlns:a16="http://schemas.microsoft.com/office/drawing/2014/main" val="1804430313"/>
                    </a:ext>
                  </a:extLst>
                </a:gridCol>
                <a:gridCol w="493776">
                  <a:extLst>
                    <a:ext uri="{9D8B030D-6E8A-4147-A177-3AD203B41FA5}">
                      <a16:colId xmlns:a16="http://schemas.microsoft.com/office/drawing/2014/main" val="2581653346"/>
                    </a:ext>
                  </a:extLst>
                </a:gridCol>
                <a:gridCol w="493776">
                  <a:extLst>
                    <a:ext uri="{9D8B030D-6E8A-4147-A177-3AD203B41FA5}">
                      <a16:colId xmlns:a16="http://schemas.microsoft.com/office/drawing/2014/main" val="3873784964"/>
                    </a:ext>
                  </a:extLst>
                </a:gridCol>
                <a:gridCol w="905256">
                  <a:extLst>
                    <a:ext uri="{9D8B030D-6E8A-4147-A177-3AD203B41FA5}">
                      <a16:colId xmlns:a16="http://schemas.microsoft.com/office/drawing/2014/main" val="2334615661"/>
                    </a:ext>
                  </a:extLst>
                </a:gridCol>
                <a:gridCol w="1069848">
                  <a:extLst>
                    <a:ext uri="{9D8B030D-6E8A-4147-A177-3AD203B41FA5}">
                      <a16:colId xmlns:a16="http://schemas.microsoft.com/office/drawing/2014/main" val="1832390364"/>
                    </a:ext>
                  </a:extLst>
                </a:gridCol>
                <a:gridCol w="493776">
                  <a:extLst>
                    <a:ext uri="{9D8B030D-6E8A-4147-A177-3AD203B41FA5}">
                      <a16:colId xmlns:a16="http://schemas.microsoft.com/office/drawing/2014/main" val="3384012319"/>
                    </a:ext>
                  </a:extLst>
                </a:gridCol>
                <a:gridCol w="493776">
                  <a:extLst>
                    <a:ext uri="{9D8B030D-6E8A-4147-A177-3AD203B41FA5}">
                      <a16:colId xmlns:a16="http://schemas.microsoft.com/office/drawing/2014/main" val="1199315991"/>
                    </a:ext>
                  </a:extLst>
                </a:gridCol>
                <a:gridCol w="493776">
                  <a:extLst>
                    <a:ext uri="{9D8B030D-6E8A-4147-A177-3AD203B41FA5}">
                      <a16:colId xmlns:a16="http://schemas.microsoft.com/office/drawing/2014/main" val="1454642876"/>
                    </a:ext>
                  </a:extLst>
                </a:gridCol>
                <a:gridCol w="493776">
                  <a:extLst>
                    <a:ext uri="{9D8B030D-6E8A-4147-A177-3AD203B41FA5}">
                      <a16:colId xmlns:a16="http://schemas.microsoft.com/office/drawing/2014/main" val="278734401"/>
                    </a:ext>
                  </a:extLst>
                </a:gridCol>
                <a:gridCol w="493776">
                  <a:extLst>
                    <a:ext uri="{9D8B030D-6E8A-4147-A177-3AD203B41FA5}">
                      <a16:colId xmlns:a16="http://schemas.microsoft.com/office/drawing/2014/main" val="67715246"/>
                    </a:ext>
                  </a:extLst>
                </a:gridCol>
                <a:gridCol w="493776">
                  <a:extLst>
                    <a:ext uri="{9D8B030D-6E8A-4147-A177-3AD203B41FA5}">
                      <a16:colId xmlns:a16="http://schemas.microsoft.com/office/drawing/2014/main" val="3874525713"/>
                    </a:ext>
                  </a:extLst>
                </a:gridCol>
                <a:gridCol w="493776">
                  <a:extLst>
                    <a:ext uri="{9D8B030D-6E8A-4147-A177-3AD203B41FA5}">
                      <a16:colId xmlns:a16="http://schemas.microsoft.com/office/drawing/2014/main" val="17690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12056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12:06:05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09/17/2024 00:25:20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re-e-wind to a few of our memorable moments of the #DubaiDesertClassic #Golf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https://quintly-eu-image-storage.s3.amazonaws.com/a85561435d334425b75e0560523ac03b/a7470711cba1c0340625b0ec57339fd1.jpg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https://www.tiktok.com/@dubaidcgolf/video/7394770432974458120?utm_campaign=tt4d_open_api&amp;utm_source=awmy36fihd41yhtn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1.7301038062284 %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101.73010380623 %</a:t>
                      </a:r>
                    </a:p>
                  </a:txBody>
                  <a:tcPr/>
                </a:tc>
                <a:extLst>
                  <a:ext uri="{0D108BD9-81ED-4DB2-BD59-A6C34878D82A}">
                    <a16:rowId xmlns:a16="http://schemas.microsoft.com/office/drawing/2014/main" val="2149506801"/>
                  </a:ext>
                </a:extLst>
              </a:tr>
            </a:tbl>
          </a:graphicData>
        </a:graphic>
      </p:graphicFrame>
      <p:sp>
        <p:nvSpPr>
          <p:cNvPr id="4" name="Text Placeholder 3">
            <a:extLst>
              <a:ext uri="{FF2B5EF4-FFF2-40B4-BE49-F238E27FC236}">
                <a16:creationId xmlns:a16="http://schemas.microsoft.com/office/drawing/2014/main" id="{3EB23572-1C0A-4E57-B2BD-630D092C06C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726782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0F76-B3F6-4E6E-821B-15BC1342B1F9}"/>
              </a:ext>
            </a:extLst>
          </p:cNvPr>
          <p:cNvSpPr>
            <a:spLocks noGrp="1"/>
          </p:cNvSpPr>
          <p:nvPr>
            <p:ph type="title"/>
          </p:nvPr>
        </p:nvSpPr>
        <p:spPr/>
        <p:txBody>
          <a:bodyPr/>
          <a:lstStyle/>
          <a:p>
            <a:r>
              <a:rPr lang="en-US"/>
              <a:t>Overall All Posts Table Overview (Organic Performance) | Hero Dubai Desert Classic - 17 of 25</a:t>
            </a:r>
          </a:p>
        </p:txBody>
      </p:sp>
      <p:graphicFrame>
        <p:nvGraphicFramePr>
          <p:cNvPr id="5" name="Table Placeholder 4">
            <a:extLst>
              <a:ext uri="{FF2B5EF4-FFF2-40B4-BE49-F238E27FC236}">
                <a16:creationId xmlns:a16="http://schemas.microsoft.com/office/drawing/2014/main" id="{E87E2793-E505-40A0-96C6-5CF31E95C082}"/>
              </a:ext>
            </a:extLst>
          </p:cNvPr>
          <p:cNvGraphicFramePr>
            <a:graphicFrameLocks noGrp="1"/>
          </p:cNvGraphicFramePr>
          <p:nvPr>
            <p:ph type="tbl" sz="quarter" idx="13"/>
            <p:extLst>
              <p:ext uri="{D42A27DB-BD31-4B8C-83A1-F6EECF244321}">
                <p14:modId xmlns:p14="http://schemas.microsoft.com/office/powerpoint/2010/main" val="3304769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617471895"/>
                    </a:ext>
                  </a:extLst>
                </a:gridCol>
                <a:gridCol w="493776">
                  <a:extLst>
                    <a:ext uri="{9D8B030D-6E8A-4147-A177-3AD203B41FA5}">
                      <a16:colId xmlns:a16="http://schemas.microsoft.com/office/drawing/2014/main" val="1718140709"/>
                    </a:ext>
                  </a:extLst>
                </a:gridCol>
                <a:gridCol w="493776">
                  <a:extLst>
                    <a:ext uri="{9D8B030D-6E8A-4147-A177-3AD203B41FA5}">
                      <a16:colId xmlns:a16="http://schemas.microsoft.com/office/drawing/2014/main" val="385121200"/>
                    </a:ext>
                  </a:extLst>
                </a:gridCol>
                <a:gridCol w="493776">
                  <a:extLst>
                    <a:ext uri="{9D8B030D-6E8A-4147-A177-3AD203B41FA5}">
                      <a16:colId xmlns:a16="http://schemas.microsoft.com/office/drawing/2014/main" val="1453159000"/>
                    </a:ext>
                  </a:extLst>
                </a:gridCol>
                <a:gridCol w="905256">
                  <a:extLst>
                    <a:ext uri="{9D8B030D-6E8A-4147-A177-3AD203B41FA5}">
                      <a16:colId xmlns:a16="http://schemas.microsoft.com/office/drawing/2014/main" val="197787989"/>
                    </a:ext>
                  </a:extLst>
                </a:gridCol>
                <a:gridCol w="1069848">
                  <a:extLst>
                    <a:ext uri="{9D8B030D-6E8A-4147-A177-3AD203B41FA5}">
                      <a16:colId xmlns:a16="http://schemas.microsoft.com/office/drawing/2014/main" val="1924663758"/>
                    </a:ext>
                  </a:extLst>
                </a:gridCol>
                <a:gridCol w="493776">
                  <a:extLst>
                    <a:ext uri="{9D8B030D-6E8A-4147-A177-3AD203B41FA5}">
                      <a16:colId xmlns:a16="http://schemas.microsoft.com/office/drawing/2014/main" val="3455684526"/>
                    </a:ext>
                  </a:extLst>
                </a:gridCol>
                <a:gridCol w="493776">
                  <a:extLst>
                    <a:ext uri="{9D8B030D-6E8A-4147-A177-3AD203B41FA5}">
                      <a16:colId xmlns:a16="http://schemas.microsoft.com/office/drawing/2014/main" val="2602872848"/>
                    </a:ext>
                  </a:extLst>
                </a:gridCol>
                <a:gridCol w="493776">
                  <a:extLst>
                    <a:ext uri="{9D8B030D-6E8A-4147-A177-3AD203B41FA5}">
                      <a16:colId xmlns:a16="http://schemas.microsoft.com/office/drawing/2014/main" val="3988217794"/>
                    </a:ext>
                  </a:extLst>
                </a:gridCol>
                <a:gridCol w="493776">
                  <a:extLst>
                    <a:ext uri="{9D8B030D-6E8A-4147-A177-3AD203B41FA5}">
                      <a16:colId xmlns:a16="http://schemas.microsoft.com/office/drawing/2014/main" val="2091686693"/>
                    </a:ext>
                  </a:extLst>
                </a:gridCol>
                <a:gridCol w="493776">
                  <a:extLst>
                    <a:ext uri="{9D8B030D-6E8A-4147-A177-3AD203B41FA5}">
                      <a16:colId xmlns:a16="http://schemas.microsoft.com/office/drawing/2014/main" val="3980153913"/>
                    </a:ext>
                  </a:extLst>
                </a:gridCol>
                <a:gridCol w="493776">
                  <a:extLst>
                    <a:ext uri="{9D8B030D-6E8A-4147-A177-3AD203B41FA5}">
                      <a16:colId xmlns:a16="http://schemas.microsoft.com/office/drawing/2014/main" val="1946956705"/>
                    </a:ext>
                  </a:extLst>
                </a:gridCol>
                <a:gridCol w="493776">
                  <a:extLst>
                    <a:ext uri="{9D8B030D-6E8A-4147-A177-3AD203B41FA5}">
                      <a16:colId xmlns:a16="http://schemas.microsoft.com/office/drawing/2014/main" val="1976815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35016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12:01:45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09/15/2024 08:21:59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re-e-wind to a few of our memorable moments of the #DubaiDesertClassic#Golf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لنرجع في الزمن للحظاتنا التي لا تنسى من بطولة #دبي_ديزرت_كلاسيك#جولف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https://quintly-eu-image-storage.s3.amazonaws.com/15b677218c90692c990dc3553db2e871/bb58543f82e448a79f2d5d6d021f57b9.jpg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https://www.facebook.com/reel/1188336582482622/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1.4492753623188 %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101.44927536232 %</a:t>
                      </a:r>
                    </a:p>
                  </a:txBody>
                  <a:tcPr/>
                </a:tc>
                <a:extLst>
                  <a:ext uri="{0D108BD9-81ED-4DB2-BD59-A6C34878D82A}">
                    <a16:rowId xmlns:a16="http://schemas.microsoft.com/office/drawing/2014/main" val="3901698690"/>
                  </a:ext>
                </a:extLst>
              </a:tr>
            </a:tbl>
          </a:graphicData>
        </a:graphic>
      </p:graphicFrame>
      <p:sp>
        <p:nvSpPr>
          <p:cNvPr id="4" name="Text Placeholder 3">
            <a:extLst>
              <a:ext uri="{FF2B5EF4-FFF2-40B4-BE49-F238E27FC236}">
                <a16:creationId xmlns:a16="http://schemas.microsoft.com/office/drawing/2014/main" id="{C96BAE6B-802E-4FE2-9422-BC2A87DDA72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790059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22DC3-42DA-415F-86AF-43088DDF1AEE}"/>
              </a:ext>
            </a:extLst>
          </p:cNvPr>
          <p:cNvSpPr>
            <a:spLocks noGrp="1"/>
          </p:cNvSpPr>
          <p:nvPr>
            <p:ph type="title"/>
          </p:nvPr>
        </p:nvSpPr>
        <p:spPr/>
        <p:txBody>
          <a:bodyPr/>
          <a:lstStyle/>
          <a:p>
            <a:r>
              <a:rPr lang="en-US"/>
              <a:t>Overall All Posts Table Overview (Organic Performance) | Hero Dubai Desert Classic - 18 of 25</a:t>
            </a:r>
          </a:p>
        </p:txBody>
      </p:sp>
      <p:graphicFrame>
        <p:nvGraphicFramePr>
          <p:cNvPr id="5" name="Table Placeholder 4">
            <a:extLst>
              <a:ext uri="{FF2B5EF4-FFF2-40B4-BE49-F238E27FC236}">
                <a16:creationId xmlns:a16="http://schemas.microsoft.com/office/drawing/2014/main" id="{4E82BDF2-5349-4CEA-A1CC-A8A9F4EADED2}"/>
              </a:ext>
            </a:extLst>
          </p:cNvPr>
          <p:cNvGraphicFramePr>
            <a:graphicFrameLocks noGrp="1"/>
          </p:cNvGraphicFramePr>
          <p:nvPr>
            <p:ph type="tbl" sz="quarter" idx="13"/>
            <p:extLst>
              <p:ext uri="{D42A27DB-BD31-4B8C-83A1-F6EECF244321}">
                <p14:modId xmlns:p14="http://schemas.microsoft.com/office/powerpoint/2010/main" val="171224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721144131"/>
                    </a:ext>
                  </a:extLst>
                </a:gridCol>
                <a:gridCol w="493776">
                  <a:extLst>
                    <a:ext uri="{9D8B030D-6E8A-4147-A177-3AD203B41FA5}">
                      <a16:colId xmlns:a16="http://schemas.microsoft.com/office/drawing/2014/main" val="1105980784"/>
                    </a:ext>
                  </a:extLst>
                </a:gridCol>
                <a:gridCol w="493776">
                  <a:extLst>
                    <a:ext uri="{9D8B030D-6E8A-4147-A177-3AD203B41FA5}">
                      <a16:colId xmlns:a16="http://schemas.microsoft.com/office/drawing/2014/main" val="3566028730"/>
                    </a:ext>
                  </a:extLst>
                </a:gridCol>
                <a:gridCol w="493776">
                  <a:extLst>
                    <a:ext uri="{9D8B030D-6E8A-4147-A177-3AD203B41FA5}">
                      <a16:colId xmlns:a16="http://schemas.microsoft.com/office/drawing/2014/main" val="2803231724"/>
                    </a:ext>
                  </a:extLst>
                </a:gridCol>
                <a:gridCol w="905256">
                  <a:extLst>
                    <a:ext uri="{9D8B030D-6E8A-4147-A177-3AD203B41FA5}">
                      <a16:colId xmlns:a16="http://schemas.microsoft.com/office/drawing/2014/main" val="541936875"/>
                    </a:ext>
                  </a:extLst>
                </a:gridCol>
                <a:gridCol w="1069848">
                  <a:extLst>
                    <a:ext uri="{9D8B030D-6E8A-4147-A177-3AD203B41FA5}">
                      <a16:colId xmlns:a16="http://schemas.microsoft.com/office/drawing/2014/main" val="2915904058"/>
                    </a:ext>
                  </a:extLst>
                </a:gridCol>
                <a:gridCol w="493776">
                  <a:extLst>
                    <a:ext uri="{9D8B030D-6E8A-4147-A177-3AD203B41FA5}">
                      <a16:colId xmlns:a16="http://schemas.microsoft.com/office/drawing/2014/main" val="148818111"/>
                    </a:ext>
                  </a:extLst>
                </a:gridCol>
                <a:gridCol w="493776">
                  <a:extLst>
                    <a:ext uri="{9D8B030D-6E8A-4147-A177-3AD203B41FA5}">
                      <a16:colId xmlns:a16="http://schemas.microsoft.com/office/drawing/2014/main" val="1489370103"/>
                    </a:ext>
                  </a:extLst>
                </a:gridCol>
                <a:gridCol w="493776">
                  <a:extLst>
                    <a:ext uri="{9D8B030D-6E8A-4147-A177-3AD203B41FA5}">
                      <a16:colId xmlns:a16="http://schemas.microsoft.com/office/drawing/2014/main" val="2466366414"/>
                    </a:ext>
                  </a:extLst>
                </a:gridCol>
                <a:gridCol w="493776">
                  <a:extLst>
                    <a:ext uri="{9D8B030D-6E8A-4147-A177-3AD203B41FA5}">
                      <a16:colId xmlns:a16="http://schemas.microsoft.com/office/drawing/2014/main" val="45192405"/>
                    </a:ext>
                  </a:extLst>
                </a:gridCol>
                <a:gridCol w="493776">
                  <a:extLst>
                    <a:ext uri="{9D8B030D-6E8A-4147-A177-3AD203B41FA5}">
                      <a16:colId xmlns:a16="http://schemas.microsoft.com/office/drawing/2014/main" val="3107579497"/>
                    </a:ext>
                  </a:extLst>
                </a:gridCol>
                <a:gridCol w="493776">
                  <a:extLst>
                    <a:ext uri="{9D8B030D-6E8A-4147-A177-3AD203B41FA5}">
                      <a16:colId xmlns:a16="http://schemas.microsoft.com/office/drawing/2014/main" val="422169152"/>
                    </a:ext>
                  </a:extLst>
                </a:gridCol>
                <a:gridCol w="493776">
                  <a:extLst>
                    <a:ext uri="{9D8B030D-6E8A-4147-A177-3AD203B41FA5}">
                      <a16:colId xmlns:a16="http://schemas.microsoft.com/office/drawing/2014/main" val="2455343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64026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11:59:37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re-e-wind to a few of our memorable moments of the #DubaiDesertClassic
#Golf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لنرجع في الزمن للحظاتنا التي لا تنسى من بطولة #دبي_ديزرت_كلاسيك
#جولف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https://quintly-eu-image-storage.s3.amazonaws.com/abba679c57510c4c820e38ec0dcc6b91/221d713442101e81f964bdffdeef50ca.jpg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https://www.instagram.com/reel/C9ws4wdt-l_/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101.9779 %</a:t>
                      </a:r>
                    </a:p>
                  </a:txBody>
                  <a:tcPr/>
                </a:tc>
                <a:extLst>
                  <a:ext uri="{0D108BD9-81ED-4DB2-BD59-A6C34878D82A}">
                    <a16:rowId xmlns:a16="http://schemas.microsoft.com/office/drawing/2014/main" val="1232702887"/>
                  </a:ext>
                </a:extLst>
              </a:tr>
            </a:tbl>
          </a:graphicData>
        </a:graphic>
      </p:graphicFrame>
      <p:sp>
        <p:nvSpPr>
          <p:cNvPr id="4" name="Text Placeholder 3">
            <a:extLst>
              <a:ext uri="{FF2B5EF4-FFF2-40B4-BE49-F238E27FC236}">
                <a16:creationId xmlns:a16="http://schemas.microsoft.com/office/drawing/2014/main" id="{5E47B435-6927-4E43-9640-109987C2380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72431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A6D5-49B5-4641-8485-2AAA4F977986}"/>
              </a:ext>
            </a:extLst>
          </p:cNvPr>
          <p:cNvSpPr>
            <a:spLocks noGrp="1"/>
          </p:cNvSpPr>
          <p:nvPr>
            <p:ph type="title"/>
          </p:nvPr>
        </p:nvSpPr>
        <p:spPr/>
        <p:txBody>
          <a:bodyPr/>
          <a:lstStyle/>
          <a:p>
            <a:r>
              <a:rPr lang="en-US"/>
              <a:t>Overall All Posts Table Overview (Organic Performance) | Hero Dubai Desert Classic - 19 of 25</a:t>
            </a:r>
          </a:p>
        </p:txBody>
      </p:sp>
      <p:graphicFrame>
        <p:nvGraphicFramePr>
          <p:cNvPr id="5" name="Table Placeholder 4">
            <a:extLst>
              <a:ext uri="{FF2B5EF4-FFF2-40B4-BE49-F238E27FC236}">
                <a16:creationId xmlns:a16="http://schemas.microsoft.com/office/drawing/2014/main" id="{35E0B298-70C3-47E5-A3EF-1647B7074D78}"/>
              </a:ext>
            </a:extLst>
          </p:cNvPr>
          <p:cNvGraphicFramePr>
            <a:graphicFrameLocks noGrp="1"/>
          </p:cNvGraphicFramePr>
          <p:nvPr>
            <p:ph type="tbl" sz="quarter" idx="13"/>
            <p:extLst>
              <p:ext uri="{D42A27DB-BD31-4B8C-83A1-F6EECF244321}">
                <p14:modId xmlns:p14="http://schemas.microsoft.com/office/powerpoint/2010/main" val="149596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619645496"/>
                    </a:ext>
                  </a:extLst>
                </a:gridCol>
                <a:gridCol w="493776">
                  <a:extLst>
                    <a:ext uri="{9D8B030D-6E8A-4147-A177-3AD203B41FA5}">
                      <a16:colId xmlns:a16="http://schemas.microsoft.com/office/drawing/2014/main" val="2564118440"/>
                    </a:ext>
                  </a:extLst>
                </a:gridCol>
                <a:gridCol w="493776">
                  <a:extLst>
                    <a:ext uri="{9D8B030D-6E8A-4147-A177-3AD203B41FA5}">
                      <a16:colId xmlns:a16="http://schemas.microsoft.com/office/drawing/2014/main" val="2808817929"/>
                    </a:ext>
                  </a:extLst>
                </a:gridCol>
                <a:gridCol w="493776">
                  <a:extLst>
                    <a:ext uri="{9D8B030D-6E8A-4147-A177-3AD203B41FA5}">
                      <a16:colId xmlns:a16="http://schemas.microsoft.com/office/drawing/2014/main" val="1139056060"/>
                    </a:ext>
                  </a:extLst>
                </a:gridCol>
                <a:gridCol w="905256">
                  <a:extLst>
                    <a:ext uri="{9D8B030D-6E8A-4147-A177-3AD203B41FA5}">
                      <a16:colId xmlns:a16="http://schemas.microsoft.com/office/drawing/2014/main" val="1634317317"/>
                    </a:ext>
                  </a:extLst>
                </a:gridCol>
                <a:gridCol w="1069848">
                  <a:extLst>
                    <a:ext uri="{9D8B030D-6E8A-4147-A177-3AD203B41FA5}">
                      <a16:colId xmlns:a16="http://schemas.microsoft.com/office/drawing/2014/main" val="3569115982"/>
                    </a:ext>
                  </a:extLst>
                </a:gridCol>
                <a:gridCol w="493776">
                  <a:extLst>
                    <a:ext uri="{9D8B030D-6E8A-4147-A177-3AD203B41FA5}">
                      <a16:colId xmlns:a16="http://schemas.microsoft.com/office/drawing/2014/main" val="1173681677"/>
                    </a:ext>
                  </a:extLst>
                </a:gridCol>
                <a:gridCol w="493776">
                  <a:extLst>
                    <a:ext uri="{9D8B030D-6E8A-4147-A177-3AD203B41FA5}">
                      <a16:colId xmlns:a16="http://schemas.microsoft.com/office/drawing/2014/main" val="2768426359"/>
                    </a:ext>
                  </a:extLst>
                </a:gridCol>
                <a:gridCol w="493776">
                  <a:extLst>
                    <a:ext uri="{9D8B030D-6E8A-4147-A177-3AD203B41FA5}">
                      <a16:colId xmlns:a16="http://schemas.microsoft.com/office/drawing/2014/main" val="2919976165"/>
                    </a:ext>
                  </a:extLst>
                </a:gridCol>
                <a:gridCol w="493776">
                  <a:extLst>
                    <a:ext uri="{9D8B030D-6E8A-4147-A177-3AD203B41FA5}">
                      <a16:colId xmlns:a16="http://schemas.microsoft.com/office/drawing/2014/main" val="3785009381"/>
                    </a:ext>
                  </a:extLst>
                </a:gridCol>
                <a:gridCol w="493776">
                  <a:extLst>
                    <a:ext uri="{9D8B030D-6E8A-4147-A177-3AD203B41FA5}">
                      <a16:colId xmlns:a16="http://schemas.microsoft.com/office/drawing/2014/main" val="408070782"/>
                    </a:ext>
                  </a:extLst>
                </a:gridCol>
                <a:gridCol w="493776">
                  <a:extLst>
                    <a:ext uri="{9D8B030D-6E8A-4147-A177-3AD203B41FA5}">
                      <a16:colId xmlns:a16="http://schemas.microsoft.com/office/drawing/2014/main" val="1586131724"/>
                    </a:ext>
                  </a:extLst>
                </a:gridCol>
                <a:gridCol w="493776">
                  <a:extLst>
                    <a:ext uri="{9D8B030D-6E8A-4147-A177-3AD203B41FA5}">
                      <a16:colId xmlns:a16="http://schemas.microsoft.com/office/drawing/2014/main" val="306200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53864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13:44:25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 you could pick 𝙊𝙉𝙀 to play a round of golf with, who would it be?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https://quintly-eu-image-storage.s3.amazonaws.com/a85561435d334425b75e0560523ac03b/1b1ffe7e2b658c73bf8a5269f684ce17.jpg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https://www.tiktok.com/@dubaidcgolf/video/7390713843028102408?utm_campaign=tt4d_open_api&amp;utm_source=awmy36fihd41yhtn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5.0847457627119 %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105.08474576271 %</a:t>
                      </a:r>
                    </a:p>
                  </a:txBody>
                  <a:tcPr/>
                </a:tc>
                <a:extLst>
                  <a:ext uri="{0D108BD9-81ED-4DB2-BD59-A6C34878D82A}">
                    <a16:rowId xmlns:a16="http://schemas.microsoft.com/office/drawing/2014/main" val="3002948509"/>
                  </a:ext>
                </a:extLst>
              </a:tr>
            </a:tbl>
          </a:graphicData>
        </a:graphic>
      </p:graphicFrame>
      <p:sp>
        <p:nvSpPr>
          <p:cNvPr id="4" name="Text Placeholder 3">
            <a:extLst>
              <a:ext uri="{FF2B5EF4-FFF2-40B4-BE49-F238E27FC236}">
                <a16:creationId xmlns:a16="http://schemas.microsoft.com/office/drawing/2014/main" id="{13474EBF-D7C6-4DDF-91D3-CFBFC7AC1A1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46086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EEF4-43CB-4B7B-8377-89ECB41DE0AE}"/>
              </a:ext>
            </a:extLst>
          </p:cNvPr>
          <p:cNvSpPr>
            <a:spLocks noGrp="1"/>
          </p:cNvSpPr>
          <p:nvPr>
            <p:ph type="title"/>
          </p:nvPr>
        </p:nvSpPr>
        <p:spPr/>
        <p:txBody>
          <a:bodyPr/>
          <a:lstStyle/>
          <a:p>
            <a:r>
              <a:rPr lang="en-US"/>
              <a:t>Overall All Posts Table Overview (Organic Performance) | Hero Dubai Desert Classic - 20 of 25</a:t>
            </a:r>
          </a:p>
        </p:txBody>
      </p:sp>
      <p:graphicFrame>
        <p:nvGraphicFramePr>
          <p:cNvPr id="5" name="Table Placeholder 4">
            <a:extLst>
              <a:ext uri="{FF2B5EF4-FFF2-40B4-BE49-F238E27FC236}">
                <a16:creationId xmlns:a16="http://schemas.microsoft.com/office/drawing/2014/main" id="{69028B5E-401D-408B-94A5-575F2A5C6E7A}"/>
              </a:ext>
            </a:extLst>
          </p:cNvPr>
          <p:cNvGraphicFramePr>
            <a:graphicFrameLocks noGrp="1"/>
          </p:cNvGraphicFramePr>
          <p:nvPr>
            <p:ph type="tbl" sz="quarter" idx="13"/>
            <p:extLst>
              <p:ext uri="{D42A27DB-BD31-4B8C-83A1-F6EECF244321}">
                <p14:modId xmlns:p14="http://schemas.microsoft.com/office/powerpoint/2010/main" val="281093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349947961"/>
                    </a:ext>
                  </a:extLst>
                </a:gridCol>
                <a:gridCol w="493776">
                  <a:extLst>
                    <a:ext uri="{9D8B030D-6E8A-4147-A177-3AD203B41FA5}">
                      <a16:colId xmlns:a16="http://schemas.microsoft.com/office/drawing/2014/main" val="4244117581"/>
                    </a:ext>
                  </a:extLst>
                </a:gridCol>
                <a:gridCol w="493776">
                  <a:extLst>
                    <a:ext uri="{9D8B030D-6E8A-4147-A177-3AD203B41FA5}">
                      <a16:colId xmlns:a16="http://schemas.microsoft.com/office/drawing/2014/main" val="88953621"/>
                    </a:ext>
                  </a:extLst>
                </a:gridCol>
                <a:gridCol w="493776">
                  <a:extLst>
                    <a:ext uri="{9D8B030D-6E8A-4147-A177-3AD203B41FA5}">
                      <a16:colId xmlns:a16="http://schemas.microsoft.com/office/drawing/2014/main" val="3708686774"/>
                    </a:ext>
                  </a:extLst>
                </a:gridCol>
                <a:gridCol w="905256">
                  <a:extLst>
                    <a:ext uri="{9D8B030D-6E8A-4147-A177-3AD203B41FA5}">
                      <a16:colId xmlns:a16="http://schemas.microsoft.com/office/drawing/2014/main" val="1653062316"/>
                    </a:ext>
                  </a:extLst>
                </a:gridCol>
                <a:gridCol w="1069848">
                  <a:extLst>
                    <a:ext uri="{9D8B030D-6E8A-4147-A177-3AD203B41FA5}">
                      <a16:colId xmlns:a16="http://schemas.microsoft.com/office/drawing/2014/main" val="3366462470"/>
                    </a:ext>
                  </a:extLst>
                </a:gridCol>
                <a:gridCol w="493776">
                  <a:extLst>
                    <a:ext uri="{9D8B030D-6E8A-4147-A177-3AD203B41FA5}">
                      <a16:colId xmlns:a16="http://schemas.microsoft.com/office/drawing/2014/main" val="2921609402"/>
                    </a:ext>
                  </a:extLst>
                </a:gridCol>
                <a:gridCol w="493776">
                  <a:extLst>
                    <a:ext uri="{9D8B030D-6E8A-4147-A177-3AD203B41FA5}">
                      <a16:colId xmlns:a16="http://schemas.microsoft.com/office/drawing/2014/main" val="2603178964"/>
                    </a:ext>
                  </a:extLst>
                </a:gridCol>
                <a:gridCol w="493776">
                  <a:extLst>
                    <a:ext uri="{9D8B030D-6E8A-4147-A177-3AD203B41FA5}">
                      <a16:colId xmlns:a16="http://schemas.microsoft.com/office/drawing/2014/main" val="3671190473"/>
                    </a:ext>
                  </a:extLst>
                </a:gridCol>
                <a:gridCol w="493776">
                  <a:extLst>
                    <a:ext uri="{9D8B030D-6E8A-4147-A177-3AD203B41FA5}">
                      <a16:colId xmlns:a16="http://schemas.microsoft.com/office/drawing/2014/main" val="1144821742"/>
                    </a:ext>
                  </a:extLst>
                </a:gridCol>
                <a:gridCol w="493776">
                  <a:extLst>
                    <a:ext uri="{9D8B030D-6E8A-4147-A177-3AD203B41FA5}">
                      <a16:colId xmlns:a16="http://schemas.microsoft.com/office/drawing/2014/main" val="334141279"/>
                    </a:ext>
                  </a:extLst>
                </a:gridCol>
                <a:gridCol w="493776">
                  <a:extLst>
                    <a:ext uri="{9D8B030D-6E8A-4147-A177-3AD203B41FA5}">
                      <a16:colId xmlns:a16="http://schemas.microsoft.com/office/drawing/2014/main" val="323849682"/>
                    </a:ext>
                  </a:extLst>
                </a:gridCol>
                <a:gridCol w="493776">
                  <a:extLst>
                    <a:ext uri="{9D8B030D-6E8A-4147-A177-3AD203B41FA5}">
                      <a16:colId xmlns:a16="http://schemas.microsoft.com/office/drawing/2014/main" val="4274090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63473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10:56:56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09/15/2024 08:21:59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 you could pick 𝙊𝙉𝙀 to play a round of golf with, who would it be?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إذا كان بإمكانك اختيار لاعب واحد للعب جولة من الجولف معه، فمن سيكون؟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https://quintly-eu-image-storage.s3.amazonaws.com/15b677218c90692c990dc3553db2e871/1ad575b2a3ffc7a4e7c1cd4451c29ffb.jpg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https://www.facebook.com/reel/981734437027363/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4.8543689320388 %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104.85436893204 %</a:t>
                      </a:r>
                    </a:p>
                  </a:txBody>
                  <a:tcPr/>
                </a:tc>
                <a:extLst>
                  <a:ext uri="{0D108BD9-81ED-4DB2-BD59-A6C34878D82A}">
                    <a16:rowId xmlns:a16="http://schemas.microsoft.com/office/drawing/2014/main" val="4223565814"/>
                  </a:ext>
                </a:extLst>
              </a:tr>
            </a:tbl>
          </a:graphicData>
        </a:graphic>
      </p:graphicFrame>
      <p:sp>
        <p:nvSpPr>
          <p:cNvPr id="4" name="Text Placeholder 3">
            <a:extLst>
              <a:ext uri="{FF2B5EF4-FFF2-40B4-BE49-F238E27FC236}">
                <a16:creationId xmlns:a16="http://schemas.microsoft.com/office/drawing/2014/main" id="{E81AC5D7-7750-443F-B413-2C9BDC349D8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208065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07D6-C22F-4077-A77F-9CB2F42E04DB}"/>
              </a:ext>
            </a:extLst>
          </p:cNvPr>
          <p:cNvSpPr>
            <a:spLocks noGrp="1"/>
          </p:cNvSpPr>
          <p:nvPr>
            <p:ph type="title"/>
          </p:nvPr>
        </p:nvSpPr>
        <p:spPr/>
        <p:txBody>
          <a:bodyPr/>
          <a:lstStyle/>
          <a:p>
            <a:r>
              <a:rPr lang="en-US"/>
              <a:t>Overall All Posts Table Overview (Organic Performance) | Hero Dubai Desert Classic - 21 of 25</a:t>
            </a:r>
          </a:p>
        </p:txBody>
      </p:sp>
      <p:graphicFrame>
        <p:nvGraphicFramePr>
          <p:cNvPr id="5" name="Table Placeholder 4">
            <a:extLst>
              <a:ext uri="{FF2B5EF4-FFF2-40B4-BE49-F238E27FC236}">
                <a16:creationId xmlns:a16="http://schemas.microsoft.com/office/drawing/2014/main" id="{97C106D0-4CCE-4561-B731-2D5D2EDF217C}"/>
              </a:ext>
            </a:extLst>
          </p:cNvPr>
          <p:cNvGraphicFramePr>
            <a:graphicFrameLocks noGrp="1"/>
          </p:cNvGraphicFramePr>
          <p:nvPr>
            <p:ph type="tbl" sz="quarter" idx="13"/>
            <p:extLst>
              <p:ext uri="{D42A27DB-BD31-4B8C-83A1-F6EECF244321}">
                <p14:modId xmlns:p14="http://schemas.microsoft.com/office/powerpoint/2010/main" val="252038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690395032"/>
                    </a:ext>
                  </a:extLst>
                </a:gridCol>
                <a:gridCol w="493776">
                  <a:extLst>
                    <a:ext uri="{9D8B030D-6E8A-4147-A177-3AD203B41FA5}">
                      <a16:colId xmlns:a16="http://schemas.microsoft.com/office/drawing/2014/main" val="2074097532"/>
                    </a:ext>
                  </a:extLst>
                </a:gridCol>
                <a:gridCol w="493776">
                  <a:extLst>
                    <a:ext uri="{9D8B030D-6E8A-4147-A177-3AD203B41FA5}">
                      <a16:colId xmlns:a16="http://schemas.microsoft.com/office/drawing/2014/main" val="394461556"/>
                    </a:ext>
                  </a:extLst>
                </a:gridCol>
                <a:gridCol w="493776">
                  <a:extLst>
                    <a:ext uri="{9D8B030D-6E8A-4147-A177-3AD203B41FA5}">
                      <a16:colId xmlns:a16="http://schemas.microsoft.com/office/drawing/2014/main" val="2999441267"/>
                    </a:ext>
                  </a:extLst>
                </a:gridCol>
                <a:gridCol w="905256">
                  <a:extLst>
                    <a:ext uri="{9D8B030D-6E8A-4147-A177-3AD203B41FA5}">
                      <a16:colId xmlns:a16="http://schemas.microsoft.com/office/drawing/2014/main" val="3285845884"/>
                    </a:ext>
                  </a:extLst>
                </a:gridCol>
                <a:gridCol w="1069848">
                  <a:extLst>
                    <a:ext uri="{9D8B030D-6E8A-4147-A177-3AD203B41FA5}">
                      <a16:colId xmlns:a16="http://schemas.microsoft.com/office/drawing/2014/main" val="538226695"/>
                    </a:ext>
                  </a:extLst>
                </a:gridCol>
                <a:gridCol w="493776">
                  <a:extLst>
                    <a:ext uri="{9D8B030D-6E8A-4147-A177-3AD203B41FA5}">
                      <a16:colId xmlns:a16="http://schemas.microsoft.com/office/drawing/2014/main" val="1573670363"/>
                    </a:ext>
                  </a:extLst>
                </a:gridCol>
                <a:gridCol w="493776">
                  <a:extLst>
                    <a:ext uri="{9D8B030D-6E8A-4147-A177-3AD203B41FA5}">
                      <a16:colId xmlns:a16="http://schemas.microsoft.com/office/drawing/2014/main" val="3295790711"/>
                    </a:ext>
                  </a:extLst>
                </a:gridCol>
                <a:gridCol w="493776">
                  <a:extLst>
                    <a:ext uri="{9D8B030D-6E8A-4147-A177-3AD203B41FA5}">
                      <a16:colId xmlns:a16="http://schemas.microsoft.com/office/drawing/2014/main" val="629634622"/>
                    </a:ext>
                  </a:extLst>
                </a:gridCol>
                <a:gridCol w="493776">
                  <a:extLst>
                    <a:ext uri="{9D8B030D-6E8A-4147-A177-3AD203B41FA5}">
                      <a16:colId xmlns:a16="http://schemas.microsoft.com/office/drawing/2014/main" val="1012012641"/>
                    </a:ext>
                  </a:extLst>
                </a:gridCol>
                <a:gridCol w="493776">
                  <a:extLst>
                    <a:ext uri="{9D8B030D-6E8A-4147-A177-3AD203B41FA5}">
                      <a16:colId xmlns:a16="http://schemas.microsoft.com/office/drawing/2014/main" val="2090833609"/>
                    </a:ext>
                  </a:extLst>
                </a:gridCol>
                <a:gridCol w="493776">
                  <a:extLst>
                    <a:ext uri="{9D8B030D-6E8A-4147-A177-3AD203B41FA5}">
                      <a16:colId xmlns:a16="http://schemas.microsoft.com/office/drawing/2014/main" val="4133616603"/>
                    </a:ext>
                  </a:extLst>
                </a:gridCol>
                <a:gridCol w="493776">
                  <a:extLst>
                    <a:ext uri="{9D8B030D-6E8A-4147-A177-3AD203B41FA5}">
                      <a16:colId xmlns:a16="http://schemas.microsoft.com/office/drawing/2014/main" val="134867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85732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10:56:43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 you could pick 𝙊𝙉𝙀 to play a round of golf with, who would it be?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إذا كان بإمكانك اختيار لاعب واحد للعب جولة من الجولف معه، فمن سيكون؟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https://quintly-eu-image-storage.s3.amazonaws.com/abba679c57510c4c820e38ec0dcc6b91/eb8db59917c5642fddd9934e9be07c17.jpg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https://www.instagram.com/reel/C9URONQuZ9o/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101.5116 %</a:t>
                      </a:r>
                    </a:p>
                  </a:txBody>
                  <a:tcPr/>
                </a:tc>
                <a:extLst>
                  <a:ext uri="{0D108BD9-81ED-4DB2-BD59-A6C34878D82A}">
                    <a16:rowId xmlns:a16="http://schemas.microsoft.com/office/drawing/2014/main" val="4206530543"/>
                  </a:ext>
                </a:extLst>
              </a:tr>
            </a:tbl>
          </a:graphicData>
        </a:graphic>
      </p:graphicFrame>
      <p:sp>
        <p:nvSpPr>
          <p:cNvPr id="4" name="Text Placeholder 3">
            <a:extLst>
              <a:ext uri="{FF2B5EF4-FFF2-40B4-BE49-F238E27FC236}">
                <a16:creationId xmlns:a16="http://schemas.microsoft.com/office/drawing/2014/main" id="{9E1A8927-2240-4AA8-B56C-773C60885F0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818655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93366-EC3E-43EA-96A3-92229649A9FB}"/>
              </a:ext>
            </a:extLst>
          </p:cNvPr>
          <p:cNvSpPr>
            <a:spLocks noGrp="1"/>
          </p:cNvSpPr>
          <p:nvPr>
            <p:ph type="title"/>
          </p:nvPr>
        </p:nvSpPr>
        <p:spPr/>
        <p:txBody>
          <a:bodyPr/>
          <a:lstStyle/>
          <a:p>
            <a:r>
              <a:rPr lang="en-US"/>
              <a:t>Overall All Posts Table Overview (Organic Performance) | Hero Dubai Desert Classic - 22 of 25</a:t>
            </a:r>
          </a:p>
        </p:txBody>
      </p:sp>
      <p:graphicFrame>
        <p:nvGraphicFramePr>
          <p:cNvPr id="5" name="Table Placeholder 4">
            <a:extLst>
              <a:ext uri="{FF2B5EF4-FFF2-40B4-BE49-F238E27FC236}">
                <a16:creationId xmlns:a16="http://schemas.microsoft.com/office/drawing/2014/main" id="{CE23AEAE-A856-414F-871A-649E88F6F8B2}"/>
              </a:ext>
            </a:extLst>
          </p:cNvPr>
          <p:cNvGraphicFramePr>
            <a:graphicFrameLocks noGrp="1"/>
          </p:cNvGraphicFramePr>
          <p:nvPr>
            <p:ph type="tbl" sz="quarter" idx="13"/>
            <p:extLst>
              <p:ext uri="{D42A27DB-BD31-4B8C-83A1-F6EECF244321}">
                <p14:modId xmlns:p14="http://schemas.microsoft.com/office/powerpoint/2010/main" val="52916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710067442"/>
                    </a:ext>
                  </a:extLst>
                </a:gridCol>
                <a:gridCol w="493776">
                  <a:extLst>
                    <a:ext uri="{9D8B030D-6E8A-4147-A177-3AD203B41FA5}">
                      <a16:colId xmlns:a16="http://schemas.microsoft.com/office/drawing/2014/main" val="660513484"/>
                    </a:ext>
                  </a:extLst>
                </a:gridCol>
                <a:gridCol w="493776">
                  <a:extLst>
                    <a:ext uri="{9D8B030D-6E8A-4147-A177-3AD203B41FA5}">
                      <a16:colId xmlns:a16="http://schemas.microsoft.com/office/drawing/2014/main" val="2042048488"/>
                    </a:ext>
                  </a:extLst>
                </a:gridCol>
                <a:gridCol w="493776">
                  <a:extLst>
                    <a:ext uri="{9D8B030D-6E8A-4147-A177-3AD203B41FA5}">
                      <a16:colId xmlns:a16="http://schemas.microsoft.com/office/drawing/2014/main" val="2383589672"/>
                    </a:ext>
                  </a:extLst>
                </a:gridCol>
                <a:gridCol w="905256">
                  <a:extLst>
                    <a:ext uri="{9D8B030D-6E8A-4147-A177-3AD203B41FA5}">
                      <a16:colId xmlns:a16="http://schemas.microsoft.com/office/drawing/2014/main" val="812833826"/>
                    </a:ext>
                  </a:extLst>
                </a:gridCol>
                <a:gridCol w="1069848">
                  <a:extLst>
                    <a:ext uri="{9D8B030D-6E8A-4147-A177-3AD203B41FA5}">
                      <a16:colId xmlns:a16="http://schemas.microsoft.com/office/drawing/2014/main" val="1540431867"/>
                    </a:ext>
                  </a:extLst>
                </a:gridCol>
                <a:gridCol w="493776">
                  <a:extLst>
                    <a:ext uri="{9D8B030D-6E8A-4147-A177-3AD203B41FA5}">
                      <a16:colId xmlns:a16="http://schemas.microsoft.com/office/drawing/2014/main" val="3915156307"/>
                    </a:ext>
                  </a:extLst>
                </a:gridCol>
                <a:gridCol w="493776">
                  <a:extLst>
                    <a:ext uri="{9D8B030D-6E8A-4147-A177-3AD203B41FA5}">
                      <a16:colId xmlns:a16="http://schemas.microsoft.com/office/drawing/2014/main" val="2302094275"/>
                    </a:ext>
                  </a:extLst>
                </a:gridCol>
                <a:gridCol w="493776">
                  <a:extLst>
                    <a:ext uri="{9D8B030D-6E8A-4147-A177-3AD203B41FA5}">
                      <a16:colId xmlns:a16="http://schemas.microsoft.com/office/drawing/2014/main" val="1009178303"/>
                    </a:ext>
                  </a:extLst>
                </a:gridCol>
                <a:gridCol w="493776">
                  <a:extLst>
                    <a:ext uri="{9D8B030D-6E8A-4147-A177-3AD203B41FA5}">
                      <a16:colId xmlns:a16="http://schemas.microsoft.com/office/drawing/2014/main" val="3666185711"/>
                    </a:ext>
                  </a:extLst>
                </a:gridCol>
                <a:gridCol w="493776">
                  <a:extLst>
                    <a:ext uri="{9D8B030D-6E8A-4147-A177-3AD203B41FA5}">
                      <a16:colId xmlns:a16="http://schemas.microsoft.com/office/drawing/2014/main" val="2979134950"/>
                    </a:ext>
                  </a:extLst>
                </a:gridCol>
                <a:gridCol w="493776">
                  <a:extLst>
                    <a:ext uri="{9D8B030D-6E8A-4147-A177-3AD203B41FA5}">
                      <a16:colId xmlns:a16="http://schemas.microsoft.com/office/drawing/2014/main" val="174229535"/>
                    </a:ext>
                  </a:extLst>
                </a:gridCol>
                <a:gridCol w="493776">
                  <a:extLst>
                    <a:ext uri="{9D8B030D-6E8A-4147-A177-3AD203B41FA5}">
                      <a16:colId xmlns:a16="http://schemas.microsoft.com/office/drawing/2014/main" val="407511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397890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12:35:57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20:14:57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https://quintly-eu-image-storage.s3.amazonaws.com/15b677218c90692c990dc3553db2e871/d99a557c78433bc4251cba67ed7aa0a9.jpg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https://www.facebook.com/107038734608_881084080723131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25.8278 %</a:t>
                      </a:r>
                    </a:p>
                  </a:txBody>
                  <a:tcPr/>
                </a:tc>
                <a:extLst>
                  <a:ext uri="{0D108BD9-81ED-4DB2-BD59-A6C34878D82A}">
                    <a16:rowId xmlns:a16="http://schemas.microsoft.com/office/drawing/2014/main" val="1916723684"/>
                  </a:ext>
                </a:extLst>
              </a:tr>
            </a:tbl>
          </a:graphicData>
        </a:graphic>
      </p:graphicFrame>
      <p:sp>
        <p:nvSpPr>
          <p:cNvPr id="4" name="Text Placeholder 3">
            <a:extLst>
              <a:ext uri="{FF2B5EF4-FFF2-40B4-BE49-F238E27FC236}">
                <a16:creationId xmlns:a16="http://schemas.microsoft.com/office/drawing/2014/main" id="{760A1AF1-C9BB-445B-A126-ACB0FB4B1D7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923044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F7AAC-7FCA-48C6-829D-A796680E8842}"/>
              </a:ext>
            </a:extLst>
          </p:cNvPr>
          <p:cNvSpPr>
            <a:spLocks noGrp="1"/>
          </p:cNvSpPr>
          <p:nvPr>
            <p:ph type="title"/>
          </p:nvPr>
        </p:nvSpPr>
        <p:spPr/>
        <p:txBody>
          <a:bodyPr/>
          <a:lstStyle/>
          <a:p>
            <a:r>
              <a:rPr lang="en-US"/>
              <a:t>Overall All Posts Table Overview (Organic Performance) | Hero Dubai Desert Classic - 23 of 25</a:t>
            </a:r>
          </a:p>
        </p:txBody>
      </p:sp>
      <p:graphicFrame>
        <p:nvGraphicFramePr>
          <p:cNvPr id="5" name="Table Placeholder 4">
            <a:extLst>
              <a:ext uri="{FF2B5EF4-FFF2-40B4-BE49-F238E27FC236}">
                <a16:creationId xmlns:a16="http://schemas.microsoft.com/office/drawing/2014/main" id="{9E5FEE02-84BD-42F5-B78E-E887673C125C}"/>
              </a:ext>
            </a:extLst>
          </p:cNvPr>
          <p:cNvGraphicFramePr>
            <a:graphicFrameLocks noGrp="1"/>
          </p:cNvGraphicFramePr>
          <p:nvPr>
            <p:ph type="tbl" sz="quarter" idx="13"/>
            <p:extLst>
              <p:ext uri="{D42A27DB-BD31-4B8C-83A1-F6EECF244321}">
                <p14:modId xmlns:p14="http://schemas.microsoft.com/office/powerpoint/2010/main" val="3850639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230375840"/>
                    </a:ext>
                  </a:extLst>
                </a:gridCol>
                <a:gridCol w="493776">
                  <a:extLst>
                    <a:ext uri="{9D8B030D-6E8A-4147-A177-3AD203B41FA5}">
                      <a16:colId xmlns:a16="http://schemas.microsoft.com/office/drawing/2014/main" val="2154982636"/>
                    </a:ext>
                  </a:extLst>
                </a:gridCol>
                <a:gridCol w="493776">
                  <a:extLst>
                    <a:ext uri="{9D8B030D-6E8A-4147-A177-3AD203B41FA5}">
                      <a16:colId xmlns:a16="http://schemas.microsoft.com/office/drawing/2014/main" val="1207218828"/>
                    </a:ext>
                  </a:extLst>
                </a:gridCol>
                <a:gridCol w="493776">
                  <a:extLst>
                    <a:ext uri="{9D8B030D-6E8A-4147-A177-3AD203B41FA5}">
                      <a16:colId xmlns:a16="http://schemas.microsoft.com/office/drawing/2014/main" val="4263219552"/>
                    </a:ext>
                  </a:extLst>
                </a:gridCol>
                <a:gridCol w="905256">
                  <a:extLst>
                    <a:ext uri="{9D8B030D-6E8A-4147-A177-3AD203B41FA5}">
                      <a16:colId xmlns:a16="http://schemas.microsoft.com/office/drawing/2014/main" val="2563930695"/>
                    </a:ext>
                  </a:extLst>
                </a:gridCol>
                <a:gridCol w="1069848">
                  <a:extLst>
                    <a:ext uri="{9D8B030D-6E8A-4147-A177-3AD203B41FA5}">
                      <a16:colId xmlns:a16="http://schemas.microsoft.com/office/drawing/2014/main" val="1246226406"/>
                    </a:ext>
                  </a:extLst>
                </a:gridCol>
                <a:gridCol w="493776">
                  <a:extLst>
                    <a:ext uri="{9D8B030D-6E8A-4147-A177-3AD203B41FA5}">
                      <a16:colId xmlns:a16="http://schemas.microsoft.com/office/drawing/2014/main" val="3168909770"/>
                    </a:ext>
                  </a:extLst>
                </a:gridCol>
                <a:gridCol w="493776">
                  <a:extLst>
                    <a:ext uri="{9D8B030D-6E8A-4147-A177-3AD203B41FA5}">
                      <a16:colId xmlns:a16="http://schemas.microsoft.com/office/drawing/2014/main" val="1342020036"/>
                    </a:ext>
                  </a:extLst>
                </a:gridCol>
                <a:gridCol w="493776">
                  <a:extLst>
                    <a:ext uri="{9D8B030D-6E8A-4147-A177-3AD203B41FA5}">
                      <a16:colId xmlns:a16="http://schemas.microsoft.com/office/drawing/2014/main" val="3638346028"/>
                    </a:ext>
                  </a:extLst>
                </a:gridCol>
                <a:gridCol w="493776">
                  <a:extLst>
                    <a:ext uri="{9D8B030D-6E8A-4147-A177-3AD203B41FA5}">
                      <a16:colId xmlns:a16="http://schemas.microsoft.com/office/drawing/2014/main" val="2629916812"/>
                    </a:ext>
                  </a:extLst>
                </a:gridCol>
                <a:gridCol w="493776">
                  <a:extLst>
                    <a:ext uri="{9D8B030D-6E8A-4147-A177-3AD203B41FA5}">
                      <a16:colId xmlns:a16="http://schemas.microsoft.com/office/drawing/2014/main" val="823607199"/>
                    </a:ext>
                  </a:extLst>
                </a:gridCol>
                <a:gridCol w="493776">
                  <a:extLst>
                    <a:ext uri="{9D8B030D-6E8A-4147-A177-3AD203B41FA5}">
                      <a16:colId xmlns:a16="http://schemas.microsoft.com/office/drawing/2014/main" val="1791770785"/>
                    </a:ext>
                  </a:extLst>
                </a:gridCol>
                <a:gridCol w="493776">
                  <a:extLst>
                    <a:ext uri="{9D8B030D-6E8A-4147-A177-3AD203B41FA5}">
                      <a16:colId xmlns:a16="http://schemas.microsoft.com/office/drawing/2014/main" val="406163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63999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07/05/2024 17:17:24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https://quintly-eu-image-storage.s3.amazonaws.com/abba679c57510c4c820e38ec0dcc6b91/e0639854af5de07082d785e8f3013c3b.jpg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https://www.instagram.com/reel/C9C6z07S7fJ/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102.5574 %</a:t>
                      </a:r>
                    </a:p>
                  </a:txBody>
                  <a:tcPr/>
                </a:tc>
                <a:extLst>
                  <a:ext uri="{0D108BD9-81ED-4DB2-BD59-A6C34878D82A}">
                    <a16:rowId xmlns:a16="http://schemas.microsoft.com/office/drawing/2014/main" val="1122075785"/>
                  </a:ext>
                </a:extLst>
              </a:tr>
            </a:tbl>
          </a:graphicData>
        </a:graphic>
      </p:graphicFrame>
      <p:sp>
        <p:nvSpPr>
          <p:cNvPr id="4" name="Text Placeholder 3">
            <a:extLst>
              <a:ext uri="{FF2B5EF4-FFF2-40B4-BE49-F238E27FC236}">
                <a16:creationId xmlns:a16="http://schemas.microsoft.com/office/drawing/2014/main" id="{A358953C-87C4-4D5C-B70F-1909627B98A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08671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B5DA1-65C8-4498-AEC1-C4E19793AF5C}"/>
              </a:ext>
            </a:extLst>
          </p:cNvPr>
          <p:cNvSpPr>
            <a:spLocks noGrp="1"/>
          </p:cNvSpPr>
          <p:nvPr>
            <p:ph type="title"/>
          </p:nvPr>
        </p:nvSpPr>
        <p:spPr/>
        <p:txBody>
          <a:bodyPr/>
          <a:lstStyle/>
          <a:p>
            <a:r>
              <a:rPr lang="en-US"/>
              <a:t>Overall All Posts Table Overview (Organic Performance) | Hero Dubai Desert Classic - 24 of 25</a:t>
            </a:r>
          </a:p>
        </p:txBody>
      </p:sp>
      <p:graphicFrame>
        <p:nvGraphicFramePr>
          <p:cNvPr id="5" name="Table Placeholder 4">
            <a:extLst>
              <a:ext uri="{FF2B5EF4-FFF2-40B4-BE49-F238E27FC236}">
                <a16:creationId xmlns:a16="http://schemas.microsoft.com/office/drawing/2014/main" id="{512E48FB-B819-4A01-ABF0-8132620CE74C}"/>
              </a:ext>
            </a:extLst>
          </p:cNvPr>
          <p:cNvGraphicFramePr>
            <a:graphicFrameLocks noGrp="1"/>
          </p:cNvGraphicFramePr>
          <p:nvPr>
            <p:ph type="tbl" sz="quarter" idx="13"/>
            <p:extLst>
              <p:ext uri="{D42A27DB-BD31-4B8C-83A1-F6EECF244321}">
                <p14:modId xmlns:p14="http://schemas.microsoft.com/office/powerpoint/2010/main" val="314130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691896571"/>
                    </a:ext>
                  </a:extLst>
                </a:gridCol>
                <a:gridCol w="493776">
                  <a:extLst>
                    <a:ext uri="{9D8B030D-6E8A-4147-A177-3AD203B41FA5}">
                      <a16:colId xmlns:a16="http://schemas.microsoft.com/office/drawing/2014/main" val="367550402"/>
                    </a:ext>
                  </a:extLst>
                </a:gridCol>
                <a:gridCol w="493776">
                  <a:extLst>
                    <a:ext uri="{9D8B030D-6E8A-4147-A177-3AD203B41FA5}">
                      <a16:colId xmlns:a16="http://schemas.microsoft.com/office/drawing/2014/main" val="1940405726"/>
                    </a:ext>
                  </a:extLst>
                </a:gridCol>
                <a:gridCol w="493776">
                  <a:extLst>
                    <a:ext uri="{9D8B030D-6E8A-4147-A177-3AD203B41FA5}">
                      <a16:colId xmlns:a16="http://schemas.microsoft.com/office/drawing/2014/main" val="247196056"/>
                    </a:ext>
                  </a:extLst>
                </a:gridCol>
                <a:gridCol w="905256">
                  <a:extLst>
                    <a:ext uri="{9D8B030D-6E8A-4147-A177-3AD203B41FA5}">
                      <a16:colId xmlns:a16="http://schemas.microsoft.com/office/drawing/2014/main" val="269107767"/>
                    </a:ext>
                  </a:extLst>
                </a:gridCol>
                <a:gridCol w="1069848">
                  <a:extLst>
                    <a:ext uri="{9D8B030D-6E8A-4147-A177-3AD203B41FA5}">
                      <a16:colId xmlns:a16="http://schemas.microsoft.com/office/drawing/2014/main" val="3608275634"/>
                    </a:ext>
                  </a:extLst>
                </a:gridCol>
                <a:gridCol w="493776">
                  <a:extLst>
                    <a:ext uri="{9D8B030D-6E8A-4147-A177-3AD203B41FA5}">
                      <a16:colId xmlns:a16="http://schemas.microsoft.com/office/drawing/2014/main" val="1383575962"/>
                    </a:ext>
                  </a:extLst>
                </a:gridCol>
                <a:gridCol w="493776">
                  <a:extLst>
                    <a:ext uri="{9D8B030D-6E8A-4147-A177-3AD203B41FA5}">
                      <a16:colId xmlns:a16="http://schemas.microsoft.com/office/drawing/2014/main" val="900424412"/>
                    </a:ext>
                  </a:extLst>
                </a:gridCol>
                <a:gridCol w="493776">
                  <a:extLst>
                    <a:ext uri="{9D8B030D-6E8A-4147-A177-3AD203B41FA5}">
                      <a16:colId xmlns:a16="http://schemas.microsoft.com/office/drawing/2014/main" val="3437325963"/>
                    </a:ext>
                  </a:extLst>
                </a:gridCol>
                <a:gridCol w="493776">
                  <a:extLst>
                    <a:ext uri="{9D8B030D-6E8A-4147-A177-3AD203B41FA5}">
                      <a16:colId xmlns:a16="http://schemas.microsoft.com/office/drawing/2014/main" val="4084422301"/>
                    </a:ext>
                  </a:extLst>
                </a:gridCol>
                <a:gridCol w="493776">
                  <a:extLst>
                    <a:ext uri="{9D8B030D-6E8A-4147-A177-3AD203B41FA5}">
                      <a16:colId xmlns:a16="http://schemas.microsoft.com/office/drawing/2014/main" val="4280219757"/>
                    </a:ext>
                  </a:extLst>
                </a:gridCol>
                <a:gridCol w="493776">
                  <a:extLst>
                    <a:ext uri="{9D8B030D-6E8A-4147-A177-3AD203B41FA5}">
                      <a16:colId xmlns:a16="http://schemas.microsoft.com/office/drawing/2014/main" val="3368981287"/>
                    </a:ext>
                  </a:extLst>
                </a:gridCol>
                <a:gridCol w="493776">
                  <a:extLst>
                    <a:ext uri="{9D8B030D-6E8A-4147-A177-3AD203B41FA5}">
                      <a16:colId xmlns:a16="http://schemas.microsoft.com/office/drawing/2014/main" val="199584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243571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07/01/2024 12:05:10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09/11/2024 12:31:21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heartbeat of golfing dreams. You. ⛳️❤️ #DubaiDesertClassic #RolexSeries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https://quintly-eu-image-storage.s3.amazonaws.com/a85561435d334425b75e0560523ac03b/6a435635ec23a6c98cb4f9fd6abc31d2.jpg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https://www.tiktok.com/@dubaidcgolf/video/7386606326429797639?utm_campaign=tt4d_open_api&amp;utm_source=awmy36fihd41yhtn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3.921568627451 %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103.92156862745 %</a:t>
                      </a:r>
                    </a:p>
                  </a:txBody>
                  <a:tcPr/>
                </a:tc>
                <a:extLst>
                  <a:ext uri="{0D108BD9-81ED-4DB2-BD59-A6C34878D82A}">
                    <a16:rowId xmlns:a16="http://schemas.microsoft.com/office/drawing/2014/main" val="2035240342"/>
                  </a:ext>
                </a:extLst>
              </a:tr>
            </a:tbl>
          </a:graphicData>
        </a:graphic>
      </p:graphicFrame>
      <p:sp>
        <p:nvSpPr>
          <p:cNvPr id="4" name="Text Placeholder 3">
            <a:extLst>
              <a:ext uri="{FF2B5EF4-FFF2-40B4-BE49-F238E27FC236}">
                <a16:creationId xmlns:a16="http://schemas.microsoft.com/office/drawing/2014/main" id="{0979ED06-2540-46BC-B0DE-960F5CD3476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031962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50D0B-076C-4599-B1D7-A6B07EF80938}"/>
              </a:ext>
            </a:extLst>
          </p:cNvPr>
          <p:cNvSpPr>
            <a:spLocks noGrp="1"/>
          </p:cNvSpPr>
          <p:nvPr>
            <p:ph type="title"/>
          </p:nvPr>
        </p:nvSpPr>
        <p:spPr/>
        <p:txBody>
          <a:bodyPr/>
          <a:lstStyle/>
          <a:p>
            <a:r>
              <a:rPr lang="en-US"/>
              <a:t>Overall All Posts Table Overview (Organic Performance) | Hero Dubai Desert Classic - 25 of 25</a:t>
            </a:r>
          </a:p>
        </p:txBody>
      </p:sp>
      <p:graphicFrame>
        <p:nvGraphicFramePr>
          <p:cNvPr id="5" name="Table Placeholder 4">
            <a:extLst>
              <a:ext uri="{FF2B5EF4-FFF2-40B4-BE49-F238E27FC236}">
                <a16:creationId xmlns:a16="http://schemas.microsoft.com/office/drawing/2014/main" id="{EC6361CB-6AD1-4880-940F-653D2BDF84D4}"/>
              </a:ext>
            </a:extLst>
          </p:cNvPr>
          <p:cNvGraphicFramePr>
            <a:graphicFrameLocks noGrp="1"/>
          </p:cNvGraphicFramePr>
          <p:nvPr>
            <p:ph type="tbl" sz="quarter" idx="13"/>
            <p:extLst>
              <p:ext uri="{D42A27DB-BD31-4B8C-83A1-F6EECF244321}">
                <p14:modId xmlns:p14="http://schemas.microsoft.com/office/powerpoint/2010/main" val="319563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23562144"/>
                    </a:ext>
                  </a:extLst>
                </a:gridCol>
                <a:gridCol w="493776">
                  <a:extLst>
                    <a:ext uri="{9D8B030D-6E8A-4147-A177-3AD203B41FA5}">
                      <a16:colId xmlns:a16="http://schemas.microsoft.com/office/drawing/2014/main" val="3422841984"/>
                    </a:ext>
                  </a:extLst>
                </a:gridCol>
                <a:gridCol w="493776">
                  <a:extLst>
                    <a:ext uri="{9D8B030D-6E8A-4147-A177-3AD203B41FA5}">
                      <a16:colId xmlns:a16="http://schemas.microsoft.com/office/drawing/2014/main" val="587036527"/>
                    </a:ext>
                  </a:extLst>
                </a:gridCol>
                <a:gridCol w="493776">
                  <a:extLst>
                    <a:ext uri="{9D8B030D-6E8A-4147-A177-3AD203B41FA5}">
                      <a16:colId xmlns:a16="http://schemas.microsoft.com/office/drawing/2014/main" val="2394602676"/>
                    </a:ext>
                  </a:extLst>
                </a:gridCol>
                <a:gridCol w="905256">
                  <a:extLst>
                    <a:ext uri="{9D8B030D-6E8A-4147-A177-3AD203B41FA5}">
                      <a16:colId xmlns:a16="http://schemas.microsoft.com/office/drawing/2014/main" val="2982421557"/>
                    </a:ext>
                  </a:extLst>
                </a:gridCol>
                <a:gridCol w="1069848">
                  <a:extLst>
                    <a:ext uri="{9D8B030D-6E8A-4147-A177-3AD203B41FA5}">
                      <a16:colId xmlns:a16="http://schemas.microsoft.com/office/drawing/2014/main" val="3978074795"/>
                    </a:ext>
                  </a:extLst>
                </a:gridCol>
                <a:gridCol w="493776">
                  <a:extLst>
                    <a:ext uri="{9D8B030D-6E8A-4147-A177-3AD203B41FA5}">
                      <a16:colId xmlns:a16="http://schemas.microsoft.com/office/drawing/2014/main" val="3275451023"/>
                    </a:ext>
                  </a:extLst>
                </a:gridCol>
                <a:gridCol w="493776">
                  <a:extLst>
                    <a:ext uri="{9D8B030D-6E8A-4147-A177-3AD203B41FA5}">
                      <a16:colId xmlns:a16="http://schemas.microsoft.com/office/drawing/2014/main" val="669183635"/>
                    </a:ext>
                  </a:extLst>
                </a:gridCol>
                <a:gridCol w="493776">
                  <a:extLst>
                    <a:ext uri="{9D8B030D-6E8A-4147-A177-3AD203B41FA5}">
                      <a16:colId xmlns:a16="http://schemas.microsoft.com/office/drawing/2014/main" val="123019612"/>
                    </a:ext>
                  </a:extLst>
                </a:gridCol>
                <a:gridCol w="493776">
                  <a:extLst>
                    <a:ext uri="{9D8B030D-6E8A-4147-A177-3AD203B41FA5}">
                      <a16:colId xmlns:a16="http://schemas.microsoft.com/office/drawing/2014/main" val="3314980668"/>
                    </a:ext>
                  </a:extLst>
                </a:gridCol>
                <a:gridCol w="493776">
                  <a:extLst>
                    <a:ext uri="{9D8B030D-6E8A-4147-A177-3AD203B41FA5}">
                      <a16:colId xmlns:a16="http://schemas.microsoft.com/office/drawing/2014/main" val="3489175294"/>
                    </a:ext>
                  </a:extLst>
                </a:gridCol>
                <a:gridCol w="493776">
                  <a:extLst>
                    <a:ext uri="{9D8B030D-6E8A-4147-A177-3AD203B41FA5}">
                      <a16:colId xmlns:a16="http://schemas.microsoft.com/office/drawing/2014/main" val="4079448701"/>
                    </a:ext>
                  </a:extLst>
                </a:gridCol>
                <a:gridCol w="493776">
                  <a:extLst>
                    <a:ext uri="{9D8B030D-6E8A-4147-A177-3AD203B41FA5}">
                      <a16:colId xmlns:a16="http://schemas.microsoft.com/office/drawing/2014/main" val="253588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Engagements incl.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incl. Video Views</a:t>
                      </a:r>
                    </a:p>
                  </a:txBody>
                  <a:tcPr/>
                </a:tc>
                <a:extLst>
                  <a:ext uri="{0D108BD9-81ED-4DB2-BD59-A6C34878D82A}">
                    <a16:rowId xmlns:a16="http://schemas.microsoft.com/office/drawing/2014/main" val="181520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15:03:29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 honour of the legends of the fairway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تقدير لأساطير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 #روري_ماكيلروي #تايغر_وودز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 #RoryMcIlroy #TigerWoods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https://quintly-eu-image-storage.s3.amazonaws.com/abba679c57510c4c820e38ec0dcc6b91/0a803abcf3481b6acc0a47efde386c99.jpg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https://www.instagram.com/reel/C8o2DNcPa6w/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101.6207 %</a:t>
                      </a:r>
                    </a:p>
                  </a:txBody>
                  <a:tcPr/>
                </a:tc>
                <a:extLst>
                  <a:ext uri="{0D108BD9-81ED-4DB2-BD59-A6C34878D82A}">
                    <a16:rowId xmlns:a16="http://schemas.microsoft.com/office/drawing/2014/main" val="2685016969"/>
                  </a:ext>
                </a:extLst>
              </a:tr>
            </a:tbl>
          </a:graphicData>
        </a:graphic>
      </p:graphicFrame>
      <p:sp>
        <p:nvSpPr>
          <p:cNvPr id="4" name="Text Placeholder 3">
            <a:extLst>
              <a:ext uri="{FF2B5EF4-FFF2-40B4-BE49-F238E27FC236}">
                <a16:creationId xmlns:a16="http://schemas.microsoft.com/office/drawing/2014/main" id="{057F6BAC-E80B-4A8F-A110-51A7CCDEF83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637951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D3103-A1B2-462A-B55A-1D7998D3BF55}"/>
              </a:ext>
            </a:extLst>
          </p:cNvPr>
          <p:cNvSpPr>
            <a:spLocks noGrp="1"/>
          </p:cNvSpPr>
          <p:nvPr>
            <p:ph type="title"/>
          </p:nvPr>
        </p:nvSpPr>
        <p:spPr/>
        <p:txBody>
          <a:bodyPr/>
          <a:lstStyle/>
          <a:p>
            <a:r>
              <a:rPr lang="en-US"/>
              <a:t>Overall Reach (Organic) | Hero Dubai Desert Classic</a:t>
            </a:r>
          </a:p>
        </p:txBody>
      </p:sp>
      <p:graphicFrame>
        <p:nvGraphicFramePr>
          <p:cNvPr id="6" name="Chart Placeholder 5">
            <a:extLst>
              <a:ext uri="{FF2B5EF4-FFF2-40B4-BE49-F238E27FC236}">
                <a16:creationId xmlns:a16="http://schemas.microsoft.com/office/drawing/2014/main" id="{679D6273-F8AC-4919-9209-0221CAB633A7}"/>
              </a:ext>
            </a:extLst>
          </p:cNvPr>
          <p:cNvGraphicFramePr>
            <a:graphicFrameLocks noGrp="1"/>
          </p:cNvGraphicFramePr>
          <p:nvPr>
            <p:ph type="chart" sz="quarter" idx="13"/>
            <p:extLst>
              <p:ext uri="{D42A27DB-BD31-4B8C-83A1-F6EECF244321}">
                <p14:modId xmlns:p14="http://schemas.microsoft.com/office/powerpoint/2010/main" val="802610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B47F6-0424-4766-9B76-FD428B635B4F}"/>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FE3C9773-AC3A-40C5-AE06-62CC3CD80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519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9195-9049-4CE8-BC6E-92783E4D2037}"/>
              </a:ext>
            </a:extLst>
          </p:cNvPr>
          <p:cNvSpPr>
            <a:spLocks noGrp="1"/>
          </p:cNvSpPr>
          <p:nvPr>
            <p:ph type="title"/>
          </p:nvPr>
        </p:nvSpPr>
        <p:spPr/>
        <p:txBody>
          <a:bodyPr/>
          <a:lstStyle/>
          <a:p>
            <a:r>
              <a:rPr lang="en-US"/>
              <a:t>Overall Impressions (Organic) | Hero Dubai Desert Classic</a:t>
            </a:r>
          </a:p>
        </p:txBody>
      </p:sp>
      <p:graphicFrame>
        <p:nvGraphicFramePr>
          <p:cNvPr id="6" name="Chart Placeholder 5">
            <a:extLst>
              <a:ext uri="{FF2B5EF4-FFF2-40B4-BE49-F238E27FC236}">
                <a16:creationId xmlns:a16="http://schemas.microsoft.com/office/drawing/2014/main" id="{FAB8A1F2-FA48-4811-9443-231E131EAA8E}"/>
              </a:ext>
            </a:extLst>
          </p:cNvPr>
          <p:cNvGraphicFramePr>
            <a:graphicFrameLocks noGrp="1"/>
          </p:cNvGraphicFramePr>
          <p:nvPr>
            <p:ph type="chart" sz="quarter" idx="13"/>
            <p:extLst>
              <p:ext uri="{D42A27DB-BD31-4B8C-83A1-F6EECF244321}">
                <p14:modId xmlns:p14="http://schemas.microsoft.com/office/powerpoint/2010/main" val="1213879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55E4ED-8209-4662-B5C2-1B54D3D2091A}"/>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1F615685-2109-4230-A951-78767A83D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462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FDCB-85DF-403E-B3F3-571CB4AC640C}"/>
              </a:ext>
            </a:extLst>
          </p:cNvPr>
          <p:cNvSpPr>
            <a:spLocks noGrp="1"/>
          </p:cNvSpPr>
          <p:nvPr>
            <p:ph type="title"/>
          </p:nvPr>
        </p:nvSpPr>
        <p:spPr/>
        <p:txBody>
          <a:bodyPr/>
          <a:lstStyle/>
          <a:p>
            <a:r>
              <a:rPr lang="en-US"/>
              <a:t>Overall Engagements (Organic) | Hero Dubai Desert Classic</a:t>
            </a:r>
          </a:p>
        </p:txBody>
      </p:sp>
      <p:graphicFrame>
        <p:nvGraphicFramePr>
          <p:cNvPr id="6" name="Chart Placeholder 5">
            <a:extLst>
              <a:ext uri="{FF2B5EF4-FFF2-40B4-BE49-F238E27FC236}">
                <a16:creationId xmlns:a16="http://schemas.microsoft.com/office/drawing/2014/main" id="{D691B83B-0A62-4265-A89A-125375D901CF}"/>
              </a:ext>
            </a:extLst>
          </p:cNvPr>
          <p:cNvGraphicFramePr>
            <a:graphicFrameLocks noGrp="1"/>
          </p:cNvGraphicFramePr>
          <p:nvPr>
            <p:ph type="chart" sz="quarter" idx="13"/>
            <p:extLst>
              <p:ext uri="{D42A27DB-BD31-4B8C-83A1-F6EECF244321}">
                <p14:modId xmlns:p14="http://schemas.microsoft.com/office/powerpoint/2010/main" val="1448655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E609B6-CD20-43BA-A4E6-A3721B200A33}"/>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E5F9A14A-3F2A-40B4-A30F-C944473E1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584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17723-3220-48D3-81A2-4396F5A4B058}"/>
              </a:ext>
            </a:extLst>
          </p:cNvPr>
          <p:cNvSpPr>
            <a:spLocks noGrp="1"/>
          </p:cNvSpPr>
          <p:nvPr>
            <p:ph type="title"/>
          </p:nvPr>
        </p:nvSpPr>
        <p:spPr/>
        <p:txBody>
          <a:bodyPr/>
          <a:lstStyle/>
          <a:p>
            <a:r>
              <a:rPr lang="en-US"/>
              <a:t>Overall Daily Reach (Organic) | Hero Dubai Desert Classic</a:t>
            </a:r>
          </a:p>
        </p:txBody>
      </p:sp>
      <p:graphicFrame>
        <p:nvGraphicFramePr>
          <p:cNvPr id="6" name="Chart Placeholder 5">
            <a:extLst>
              <a:ext uri="{FF2B5EF4-FFF2-40B4-BE49-F238E27FC236}">
                <a16:creationId xmlns:a16="http://schemas.microsoft.com/office/drawing/2014/main" id="{73EC6EC2-503B-447D-BB5B-376F57CF20B4}"/>
              </a:ext>
            </a:extLst>
          </p:cNvPr>
          <p:cNvGraphicFramePr>
            <a:graphicFrameLocks noGrp="1"/>
          </p:cNvGraphicFramePr>
          <p:nvPr>
            <p:ph type="chart" sz="quarter" idx="13"/>
            <p:extLst>
              <p:ext uri="{D42A27DB-BD31-4B8C-83A1-F6EECF244321}">
                <p14:modId xmlns:p14="http://schemas.microsoft.com/office/powerpoint/2010/main" val="417472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6BF8C-ED6B-446D-A8DA-94A2F1007C43}"/>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DBFABA71-2F2A-4832-93CA-4D053FFE6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235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0338B-9A9F-4FDF-BAB8-04C04AF61F14}"/>
              </a:ext>
            </a:extLst>
          </p:cNvPr>
          <p:cNvSpPr>
            <a:spLocks noGrp="1"/>
          </p:cNvSpPr>
          <p:nvPr>
            <p:ph type="title"/>
          </p:nvPr>
        </p:nvSpPr>
        <p:spPr/>
        <p:txBody>
          <a:bodyPr/>
          <a:lstStyle/>
          <a:p>
            <a:r>
              <a:rPr lang="en-US"/>
              <a:t>Overall Daily Impressions (Organic) | Hero Dubai Desert Classic</a:t>
            </a:r>
          </a:p>
        </p:txBody>
      </p:sp>
      <p:graphicFrame>
        <p:nvGraphicFramePr>
          <p:cNvPr id="6" name="Chart Placeholder 5">
            <a:extLst>
              <a:ext uri="{FF2B5EF4-FFF2-40B4-BE49-F238E27FC236}">
                <a16:creationId xmlns:a16="http://schemas.microsoft.com/office/drawing/2014/main" id="{5107A9C1-D8B1-47BB-86C4-CC588BB75558}"/>
              </a:ext>
            </a:extLst>
          </p:cNvPr>
          <p:cNvGraphicFramePr>
            <a:graphicFrameLocks noGrp="1"/>
          </p:cNvGraphicFramePr>
          <p:nvPr>
            <p:ph type="chart" sz="quarter" idx="13"/>
            <p:extLst>
              <p:ext uri="{D42A27DB-BD31-4B8C-83A1-F6EECF244321}">
                <p14:modId xmlns:p14="http://schemas.microsoft.com/office/powerpoint/2010/main" val="2114104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3DE5E7-42E6-4393-ACE0-ED99F9F51D9F}"/>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8D049B78-1EB0-48B3-955A-E4806F8604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725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DAF6C-921F-4F0F-B631-7607BB92B45F}"/>
              </a:ext>
            </a:extLst>
          </p:cNvPr>
          <p:cNvSpPr>
            <a:spLocks noGrp="1"/>
          </p:cNvSpPr>
          <p:nvPr>
            <p:ph type="title"/>
          </p:nvPr>
        </p:nvSpPr>
        <p:spPr/>
        <p:txBody>
          <a:bodyPr/>
          <a:lstStyle/>
          <a:p>
            <a:r>
              <a:rPr lang="en-US"/>
              <a:t>Overall Daily Engagements (Organic) | Hero Dubai Desert Classic</a:t>
            </a:r>
          </a:p>
        </p:txBody>
      </p:sp>
      <p:graphicFrame>
        <p:nvGraphicFramePr>
          <p:cNvPr id="6" name="Chart Placeholder 5">
            <a:extLst>
              <a:ext uri="{FF2B5EF4-FFF2-40B4-BE49-F238E27FC236}">
                <a16:creationId xmlns:a16="http://schemas.microsoft.com/office/drawing/2014/main" id="{C0FA4CC1-1C97-426D-9B5C-FD2C6EF6D6FC}"/>
              </a:ext>
            </a:extLst>
          </p:cNvPr>
          <p:cNvGraphicFramePr>
            <a:graphicFrameLocks noGrp="1"/>
          </p:cNvGraphicFramePr>
          <p:nvPr>
            <p:ph type="chart" sz="quarter" idx="13"/>
            <p:extLst>
              <p:ext uri="{D42A27DB-BD31-4B8C-83A1-F6EECF244321}">
                <p14:modId xmlns:p14="http://schemas.microsoft.com/office/powerpoint/2010/main" val="2126526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9E370-A97D-4CD8-8939-CFAA0ADA853E}"/>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C2CA6358-22E9-44CA-8C9D-8C095DC37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183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42CA-0689-4004-A58C-8773DC9A2334}"/>
              </a:ext>
            </a:extLst>
          </p:cNvPr>
          <p:cNvSpPr>
            <a:spLocks noGrp="1"/>
          </p:cNvSpPr>
          <p:nvPr>
            <p:ph type="title"/>
          </p:nvPr>
        </p:nvSpPr>
        <p:spPr/>
        <p:txBody>
          <a:bodyPr/>
          <a:lstStyle/>
          <a:p>
            <a:r>
              <a:rPr lang="en-US"/>
              <a:t>Instagram IG Reach (Organic + Paid) | Hero Dubai Desert Classic</a:t>
            </a:r>
          </a:p>
        </p:txBody>
      </p:sp>
      <p:graphicFrame>
        <p:nvGraphicFramePr>
          <p:cNvPr id="6" name="Chart Placeholder 5">
            <a:extLst>
              <a:ext uri="{FF2B5EF4-FFF2-40B4-BE49-F238E27FC236}">
                <a16:creationId xmlns:a16="http://schemas.microsoft.com/office/drawing/2014/main" id="{031D02F2-1520-4D5D-A375-9DA1229BF107}"/>
              </a:ext>
            </a:extLst>
          </p:cNvPr>
          <p:cNvGraphicFramePr>
            <a:graphicFrameLocks noGrp="1"/>
          </p:cNvGraphicFramePr>
          <p:nvPr>
            <p:ph type="chart" sz="quarter" idx="13"/>
            <p:extLst>
              <p:ext uri="{D42A27DB-BD31-4B8C-83A1-F6EECF244321}">
                <p14:modId xmlns:p14="http://schemas.microsoft.com/office/powerpoint/2010/main" val="587707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15C1D-DD22-4F61-8934-7948D5CD13DC}"/>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B6673686-3BC7-4742-9119-465EC4986C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569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0A67E-4FF7-40D7-B9D9-DA201119D919}"/>
              </a:ext>
            </a:extLst>
          </p:cNvPr>
          <p:cNvSpPr>
            <a:spLocks noGrp="1"/>
          </p:cNvSpPr>
          <p:nvPr>
            <p:ph type="title"/>
          </p:nvPr>
        </p:nvSpPr>
        <p:spPr/>
        <p:txBody>
          <a:bodyPr/>
          <a:lstStyle/>
          <a:p>
            <a:r>
              <a:rPr lang="en-US"/>
              <a:t>Instagram IG Impressions (Organic + Paid) | Hero Dubai Desert Classic</a:t>
            </a:r>
          </a:p>
        </p:txBody>
      </p:sp>
      <p:graphicFrame>
        <p:nvGraphicFramePr>
          <p:cNvPr id="6" name="Chart Placeholder 5">
            <a:extLst>
              <a:ext uri="{FF2B5EF4-FFF2-40B4-BE49-F238E27FC236}">
                <a16:creationId xmlns:a16="http://schemas.microsoft.com/office/drawing/2014/main" id="{54115F63-457A-4806-8EA4-96CBC0028BFE}"/>
              </a:ext>
            </a:extLst>
          </p:cNvPr>
          <p:cNvGraphicFramePr>
            <a:graphicFrameLocks noGrp="1"/>
          </p:cNvGraphicFramePr>
          <p:nvPr>
            <p:ph type="chart" sz="quarter" idx="13"/>
            <p:extLst>
              <p:ext uri="{D42A27DB-BD31-4B8C-83A1-F6EECF244321}">
                <p14:modId xmlns:p14="http://schemas.microsoft.com/office/powerpoint/2010/main" val="2063329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FA947-FB12-44C9-BB89-1383A7A3FAF7}"/>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8C63B051-A90C-4D42-9646-AED3B92506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194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B21F-B4F4-42E1-ADC1-18962468CB98}"/>
              </a:ext>
            </a:extLst>
          </p:cNvPr>
          <p:cNvSpPr>
            <a:spLocks noGrp="1"/>
          </p:cNvSpPr>
          <p:nvPr>
            <p:ph type="title"/>
          </p:nvPr>
        </p:nvSpPr>
        <p:spPr/>
        <p:txBody>
          <a:bodyPr/>
          <a:lstStyle/>
          <a:p>
            <a:r>
              <a:rPr lang="en-US"/>
              <a:t>Instagram IG Engagements (Organic) | Hero Dubai Desert Classic</a:t>
            </a:r>
          </a:p>
        </p:txBody>
      </p:sp>
      <p:graphicFrame>
        <p:nvGraphicFramePr>
          <p:cNvPr id="6" name="Chart Placeholder 5">
            <a:extLst>
              <a:ext uri="{FF2B5EF4-FFF2-40B4-BE49-F238E27FC236}">
                <a16:creationId xmlns:a16="http://schemas.microsoft.com/office/drawing/2014/main" id="{A6A2F716-C4E8-4206-B226-BFCBB9609BFB}"/>
              </a:ext>
            </a:extLst>
          </p:cNvPr>
          <p:cNvGraphicFramePr>
            <a:graphicFrameLocks noGrp="1"/>
          </p:cNvGraphicFramePr>
          <p:nvPr>
            <p:ph type="chart" sz="quarter" idx="13"/>
            <p:extLst>
              <p:ext uri="{D42A27DB-BD31-4B8C-83A1-F6EECF244321}">
                <p14:modId xmlns:p14="http://schemas.microsoft.com/office/powerpoint/2010/main" val="2649508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58013D-6E57-41E7-AD49-7955EE43C706}"/>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86564B54-832D-4C13-8D7F-451F8BBD7B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922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07B6-240A-4A6F-B5A4-41FB518FBEE9}"/>
              </a:ext>
            </a:extLst>
          </p:cNvPr>
          <p:cNvSpPr>
            <a:spLocks noGrp="1"/>
          </p:cNvSpPr>
          <p:nvPr>
            <p:ph type="title"/>
          </p:nvPr>
        </p:nvSpPr>
        <p:spPr/>
        <p:txBody>
          <a:bodyPr/>
          <a:lstStyle/>
          <a:p>
            <a:r>
              <a:rPr lang="en-US"/>
              <a:t>Overall All Posts Table | Hero Dubai Desert Classic - 1 of 24</a:t>
            </a:r>
          </a:p>
        </p:txBody>
      </p:sp>
      <p:graphicFrame>
        <p:nvGraphicFramePr>
          <p:cNvPr id="5" name="Table Placeholder 4">
            <a:extLst>
              <a:ext uri="{FF2B5EF4-FFF2-40B4-BE49-F238E27FC236}">
                <a16:creationId xmlns:a16="http://schemas.microsoft.com/office/drawing/2014/main" id="{CF37FD24-CFC0-4E2A-A44E-8618FDE6BEDA}"/>
              </a:ext>
            </a:extLst>
          </p:cNvPr>
          <p:cNvGraphicFramePr>
            <a:graphicFrameLocks noGrp="1"/>
          </p:cNvGraphicFramePr>
          <p:nvPr>
            <p:ph type="tbl" sz="quarter" idx="13"/>
            <p:extLst>
              <p:ext uri="{D42A27DB-BD31-4B8C-83A1-F6EECF244321}">
                <p14:modId xmlns:p14="http://schemas.microsoft.com/office/powerpoint/2010/main" val="58620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50612654"/>
                    </a:ext>
                  </a:extLst>
                </a:gridCol>
                <a:gridCol w="576072">
                  <a:extLst>
                    <a:ext uri="{9D8B030D-6E8A-4147-A177-3AD203B41FA5}">
                      <a16:colId xmlns:a16="http://schemas.microsoft.com/office/drawing/2014/main" val="1263332"/>
                    </a:ext>
                  </a:extLst>
                </a:gridCol>
                <a:gridCol w="576072">
                  <a:extLst>
                    <a:ext uri="{9D8B030D-6E8A-4147-A177-3AD203B41FA5}">
                      <a16:colId xmlns:a16="http://schemas.microsoft.com/office/drawing/2014/main" val="3042424044"/>
                    </a:ext>
                  </a:extLst>
                </a:gridCol>
                <a:gridCol w="576072">
                  <a:extLst>
                    <a:ext uri="{9D8B030D-6E8A-4147-A177-3AD203B41FA5}">
                      <a16:colId xmlns:a16="http://schemas.microsoft.com/office/drawing/2014/main" val="2872820290"/>
                    </a:ext>
                  </a:extLst>
                </a:gridCol>
                <a:gridCol w="905256">
                  <a:extLst>
                    <a:ext uri="{9D8B030D-6E8A-4147-A177-3AD203B41FA5}">
                      <a16:colId xmlns:a16="http://schemas.microsoft.com/office/drawing/2014/main" val="611778181"/>
                    </a:ext>
                  </a:extLst>
                </a:gridCol>
                <a:gridCol w="1152144">
                  <a:extLst>
                    <a:ext uri="{9D8B030D-6E8A-4147-A177-3AD203B41FA5}">
                      <a16:colId xmlns:a16="http://schemas.microsoft.com/office/drawing/2014/main" val="1839087057"/>
                    </a:ext>
                  </a:extLst>
                </a:gridCol>
                <a:gridCol w="576072">
                  <a:extLst>
                    <a:ext uri="{9D8B030D-6E8A-4147-A177-3AD203B41FA5}">
                      <a16:colId xmlns:a16="http://schemas.microsoft.com/office/drawing/2014/main" val="1041104102"/>
                    </a:ext>
                  </a:extLst>
                </a:gridCol>
                <a:gridCol w="576072">
                  <a:extLst>
                    <a:ext uri="{9D8B030D-6E8A-4147-A177-3AD203B41FA5}">
                      <a16:colId xmlns:a16="http://schemas.microsoft.com/office/drawing/2014/main" val="1529759582"/>
                    </a:ext>
                  </a:extLst>
                </a:gridCol>
                <a:gridCol w="576072">
                  <a:extLst>
                    <a:ext uri="{9D8B030D-6E8A-4147-A177-3AD203B41FA5}">
                      <a16:colId xmlns:a16="http://schemas.microsoft.com/office/drawing/2014/main" val="2285152843"/>
                    </a:ext>
                  </a:extLst>
                </a:gridCol>
                <a:gridCol w="576072">
                  <a:extLst>
                    <a:ext uri="{9D8B030D-6E8A-4147-A177-3AD203B41FA5}">
                      <a16:colId xmlns:a16="http://schemas.microsoft.com/office/drawing/2014/main" val="355130619"/>
                    </a:ext>
                  </a:extLst>
                </a:gridCol>
                <a:gridCol w="576072">
                  <a:extLst>
                    <a:ext uri="{9D8B030D-6E8A-4147-A177-3AD203B41FA5}">
                      <a16:colId xmlns:a16="http://schemas.microsoft.com/office/drawing/2014/main" val="3161966704"/>
                    </a:ext>
                  </a:extLst>
                </a:gridCol>
                <a:gridCol w="576072">
                  <a:extLst>
                    <a:ext uri="{9D8B030D-6E8A-4147-A177-3AD203B41FA5}">
                      <a16:colId xmlns:a16="http://schemas.microsoft.com/office/drawing/2014/main" val="1153241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539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 pic.x.com/noqwra85ds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https://twitter.com/88460845/status/1826924646408544653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2.1472 %</a:t>
                      </a:r>
                    </a:p>
                  </a:txBody>
                  <a:tcPr/>
                </a:tc>
                <a:extLst>
                  <a:ext uri="{0D108BD9-81ED-4DB2-BD59-A6C34878D82A}">
                    <a16:rowId xmlns:a16="http://schemas.microsoft.com/office/drawing/2014/main" val="732881703"/>
                  </a:ext>
                </a:extLst>
              </a:tr>
            </a:tbl>
          </a:graphicData>
        </a:graphic>
      </p:graphicFrame>
      <p:sp>
        <p:nvSpPr>
          <p:cNvPr id="4" name="Text Placeholder 3">
            <a:extLst>
              <a:ext uri="{FF2B5EF4-FFF2-40B4-BE49-F238E27FC236}">
                <a16:creationId xmlns:a16="http://schemas.microsoft.com/office/drawing/2014/main" id="{E051B624-7561-4040-B913-8410C19EC60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743701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0913D-8878-46D3-A307-D8F76956062F}"/>
              </a:ext>
            </a:extLst>
          </p:cNvPr>
          <p:cNvSpPr>
            <a:spLocks noGrp="1"/>
          </p:cNvSpPr>
          <p:nvPr>
            <p:ph type="title"/>
          </p:nvPr>
        </p:nvSpPr>
        <p:spPr/>
        <p:txBody>
          <a:bodyPr/>
          <a:lstStyle/>
          <a:p>
            <a:r>
              <a:rPr lang="en-US"/>
              <a:t>Overall All Posts Table | Hero Dubai Desert Classic - 2 of 24</a:t>
            </a:r>
          </a:p>
        </p:txBody>
      </p:sp>
      <p:graphicFrame>
        <p:nvGraphicFramePr>
          <p:cNvPr id="5" name="Table Placeholder 4">
            <a:extLst>
              <a:ext uri="{FF2B5EF4-FFF2-40B4-BE49-F238E27FC236}">
                <a16:creationId xmlns:a16="http://schemas.microsoft.com/office/drawing/2014/main" id="{25879196-05A8-4A72-B818-604390F5D33E}"/>
              </a:ext>
            </a:extLst>
          </p:cNvPr>
          <p:cNvGraphicFramePr>
            <a:graphicFrameLocks noGrp="1"/>
          </p:cNvGraphicFramePr>
          <p:nvPr>
            <p:ph type="tbl" sz="quarter" idx="13"/>
            <p:extLst>
              <p:ext uri="{D42A27DB-BD31-4B8C-83A1-F6EECF244321}">
                <p14:modId xmlns:p14="http://schemas.microsoft.com/office/powerpoint/2010/main" val="375540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46601901"/>
                    </a:ext>
                  </a:extLst>
                </a:gridCol>
                <a:gridCol w="576072">
                  <a:extLst>
                    <a:ext uri="{9D8B030D-6E8A-4147-A177-3AD203B41FA5}">
                      <a16:colId xmlns:a16="http://schemas.microsoft.com/office/drawing/2014/main" val="1758891998"/>
                    </a:ext>
                  </a:extLst>
                </a:gridCol>
                <a:gridCol w="576072">
                  <a:extLst>
                    <a:ext uri="{9D8B030D-6E8A-4147-A177-3AD203B41FA5}">
                      <a16:colId xmlns:a16="http://schemas.microsoft.com/office/drawing/2014/main" val="1154885430"/>
                    </a:ext>
                  </a:extLst>
                </a:gridCol>
                <a:gridCol w="576072">
                  <a:extLst>
                    <a:ext uri="{9D8B030D-6E8A-4147-A177-3AD203B41FA5}">
                      <a16:colId xmlns:a16="http://schemas.microsoft.com/office/drawing/2014/main" val="222212819"/>
                    </a:ext>
                  </a:extLst>
                </a:gridCol>
                <a:gridCol w="905256">
                  <a:extLst>
                    <a:ext uri="{9D8B030D-6E8A-4147-A177-3AD203B41FA5}">
                      <a16:colId xmlns:a16="http://schemas.microsoft.com/office/drawing/2014/main" val="2877365177"/>
                    </a:ext>
                  </a:extLst>
                </a:gridCol>
                <a:gridCol w="1152144">
                  <a:extLst>
                    <a:ext uri="{9D8B030D-6E8A-4147-A177-3AD203B41FA5}">
                      <a16:colId xmlns:a16="http://schemas.microsoft.com/office/drawing/2014/main" val="1434406563"/>
                    </a:ext>
                  </a:extLst>
                </a:gridCol>
                <a:gridCol w="576072">
                  <a:extLst>
                    <a:ext uri="{9D8B030D-6E8A-4147-A177-3AD203B41FA5}">
                      <a16:colId xmlns:a16="http://schemas.microsoft.com/office/drawing/2014/main" val="1206724115"/>
                    </a:ext>
                  </a:extLst>
                </a:gridCol>
                <a:gridCol w="576072">
                  <a:extLst>
                    <a:ext uri="{9D8B030D-6E8A-4147-A177-3AD203B41FA5}">
                      <a16:colId xmlns:a16="http://schemas.microsoft.com/office/drawing/2014/main" val="4237515598"/>
                    </a:ext>
                  </a:extLst>
                </a:gridCol>
                <a:gridCol w="576072">
                  <a:extLst>
                    <a:ext uri="{9D8B030D-6E8A-4147-A177-3AD203B41FA5}">
                      <a16:colId xmlns:a16="http://schemas.microsoft.com/office/drawing/2014/main" val="1931190630"/>
                    </a:ext>
                  </a:extLst>
                </a:gridCol>
                <a:gridCol w="576072">
                  <a:extLst>
                    <a:ext uri="{9D8B030D-6E8A-4147-A177-3AD203B41FA5}">
                      <a16:colId xmlns:a16="http://schemas.microsoft.com/office/drawing/2014/main" val="3057086595"/>
                    </a:ext>
                  </a:extLst>
                </a:gridCol>
                <a:gridCol w="576072">
                  <a:extLst>
                    <a:ext uri="{9D8B030D-6E8A-4147-A177-3AD203B41FA5}">
                      <a16:colId xmlns:a16="http://schemas.microsoft.com/office/drawing/2014/main" val="2650910968"/>
                    </a:ext>
                  </a:extLst>
                </a:gridCol>
                <a:gridCol w="576072">
                  <a:extLst>
                    <a:ext uri="{9D8B030D-6E8A-4147-A177-3AD203B41FA5}">
                      <a16:colId xmlns:a16="http://schemas.microsoft.com/office/drawing/2014/main" val="84480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555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https://quintly-eu-image-storage.s3.amazonaws.com/15b677218c90692c990dc3553db2e871/d0f47eb3d0fa77d28e2c283eab3bcb02.jpg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https://www.facebook.com/107038734608_911649947666544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2.8455 %</a:t>
                      </a:r>
                    </a:p>
                  </a:txBody>
                  <a:tcPr/>
                </a:tc>
                <a:extLst>
                  <a:ext uri="{0D108BD9-81ED-4DB2-BD59-A6C34878D82A}">
                    <a16:rowId xmlns:a16="http://schemas.microsoft.com/office/drawing/2014/main" val="2740297061"/>
                  </a:ext>
                </a:extLst>
              </a:tr>
            </a:tbl>
          </a:graphicData>
        </a:graphic>
      </p:graphicFrame>
      <p:sp>
        <p:nvSpPr>
          <p:cNvPr id="4" name="Text Placeholder 3">
            <a:extLst>
              <a:ext uri="{FF2B5EF4-FFF2-40B4-BE49-F238E27FC236}">
                <a16:creationId xmlns:a16="http://schemas.microsoft.com/office/drawing/2014/main" id="{49AEB4F8-7CA0-43DB-8873-EB25276E258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51239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7F55-16D7-48A3-AE6A-8B6C62D88C79}"/>
              </a:ext>
            </a:extLst>
          </p:cNvPr>
          <p:cNvSpPr>
            <a:spLocks noGrp="1"/>
          </p:cNvSpPr>
          <p:nvPr>
            <p:ph type="title"/>
          </p:nvPr>
        </p:nvSpPr>
        <p:spPr/>
        <p:txBody>
          <a:bodyPr/>
          <a:lstStyle/>
          <a:p>
            <a:r>
              <a:rPr lang="en-US"/>
              <a:t>Overall All Posts Table | Hero Dubai Desert Classic - 3 of 24</a:t>
            </a:r>
          </a:p>
        </p:txBody>
      </p:sp>
      <p:graphicFrame>
        <p:nvGraphicFramePr>
          <p:cNvPr id="5" name="Table Placeholder 4">
            <a:extLst>
              <a:ext uri="{FF2B5EF4-FFF2-40B4-BE49-F238E27FC236}">
                <a16:creationId xmlns:a16="http://schemas.microsoft.com/office/drawing/2014/main" id="{22B64E4F-8974-4270-AE9E-F32475B43F81}"/>
              </a:ext>
            </a:extLst>
          </p:cNvPr>
          <p:cNvGraphicFramePr>
            <a:graphicFrameLocks noGrp="1"/>
          </p:cNvGraphicFramePr>
          <p:nvPr>
            <p:ph type="tbl" sz="quarter" idx="13"/>
            <p:extLst>
              <p:ext uri="{D42A27DB-BD31-4B8C-83A1-F6EECF244321}">
                <p14:modId xmlns:p14="http://schemas.microsoft.com/office/powerpoint/2010/main" val="8349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39649801"/>
                    </a:ext>
                  </a:extLst>
                </a:gridCol>
                <a:gridCol w="576072">
                  <a:extLst>
                    <a:ext uri="{9D8B030D-6E8A-4147-A177-3AD203B41FA5}">
                      <a16:colId xmlns:a16="http://schemas.microsoft.com/office/drawing/2014/main" val="4186366899"/>
                    </a:ext>
                  </a:extLst>
                </a:gridCol>
                <a:gridCol w="576072">
                  <a:extLst>
                    <a:ext uri="{9D8B030D-6E8A-4147-A177-3AD203B41FA5}">
                      <a16:colId xmlns:a16="http://schemas.microsoft.com/office/drawing/2014/main" val="1678349247"/>
                    </a:ext>
                  </a:extLst>
                </a:gridCol>
                <a:gridCol w="576072">
                  <a:extLst>
                    <a:ext uri="{9D8B030D-6E8A-4147-A177-3AD203B41FA5}">
                      <a16:colId xmlns:a16="http://schemas.microsoft.com/office/drawing/2014/main" val="133666753"/>
                    </a:ext>
                  </a:extLst>
                </a:gridCol>
                <a:gridCol w="905256">
                  <a:extLst>
                    <a:ext uri="{9D8B030D-6E8A-4147-A177-3AD203B41FA5}">
                      <a16:colId xmlns:a16="http://schemas.microsoft.com/office/drawing/2014/main" val="1619816923"/>
                    </a:ext>
                  </a:extLst>
                </a:gridCol>
                <a:gridCol w="1152144">
                  <a:extLst>
                    <a:ext uri="{9D8B030D-6E8A-4147-A177-3AD203B41FA5}">
                      <a16:colId xmlns:a16="http://schemas.microsoft.com/office/drawing/2014/main" val="3245171746"/>
                    </a:ext>
                  </a:extLst>
                </a:gridCol>
                <a:gridCol w="576072">
                  <a:extLst>
                    <a:ext uri="{9D8B030D-6E8A-4147-A177-3AD203B41FA5}">
                      <a16:colId xmlns:a16="http://schemas.microsoft.com/office/drawing/2014/main" val="4073961664"/>
                    </a:ext>
                  </a:extLst>
                </a:gridCol>
                <a:gridCol w="576072">
                  <a:extLst>
                    <a:ext uri="{9D8B030D-6E8A-4147-A177-3AD203B41FA5}">
                      <a16:colId xmlns:a16="http://schemas.microsoft.com/office/drawing/2014/main" val="611698446"/>
                    </a:ext>
                  </a:extLst>
                </a:gridCol>
                <a:gridCol w="576072">
                  <a:extLst>
                    <a:ext uri="{9D8B030D-6E8A-4147-A177-3AD203B41FA5}">
                      <a16:colId xmlns:a16="http://schemas.microsoft.com/office/drawing/2014/main" val="3338364497"/>
                    </a:ext>
                  </a:extLst>
                </a:gridCol>
                <a:gridCol w="576072">
                  <a:extLst>
                    <a:ext uri="{9D8B030D-6E8A-4147-A177-3AD203B41FA5}">
                      <a16:colId xmlns:a16="http://schemas.microsoft.com/office/drawing/2014/main" val="2541099028"/>
                    </a:ext>
                  </a:extLst>
                </a:gridCol>
                <a:gridCol w="576072">
                  <a:extLst>
                    <a:ext uri="{9D8B030D-6E8A-4147-A177-3AD203B41FA5}">
                      <a16:colId xmlns:a16="http://schemas.microsoft.com/office/drawing/2014/main" val="3785208751"/>
                    </a:ext>
                  </a:extLst>
                </a:gridCol>
                <a:gridCol w="576072">
                  <a:extLst>
                    <a:ext uri="{9D8B030D-6E8A-4147-A177-3AD203B41FA5}">
                      <a16:colId xmlns:a16="http://schemas.microsoft.com/office/drawing/2014/main" val="3269819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2390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12:01:01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an atmosphere 🤩 This is not just a golf tournament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https://quintly-eu-image-storage.s3.amazonaws.com/abba679c57510c4c820e38ec0dcc6b91/413c805c840c15de0861f84377fe7b17.jpg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https://www.instagram.com/reel/C_Ah1qNNrQc/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006172668"/>
                  </a:ext>
                </a:extLst>
              </a:tr>
            </a:tbl>
          </a:graphicData>
        </a:graphic>
      </p:graphicFrame>
      <p:sp>
        <p:nvSpPr>
          <p:cNvPr id="4" name="Text Placeholder 3">
            <a:extLst>
              <a:ext uri="{FF2B5EF4-FFF2-40B4-BE49-F238E27FC236}">
                <a16:creationId xmlns:a16="http://schemas.microsoft.com/office/drawing/2014/main" id="{A1A9F775-2668-4778-A7A4-9FCC7EA8AE4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10210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BABE-576B-4CCE-8DC2-8BC8051D764C}"/>
              </a:ext>
            </a:extLst>
          </p:cNvPr>
          <p:cNvSpPr>
            <a:spLocks noGrp="1"/>
          </p:cNvSpPr>
          <p:nvPr>
            <p:ph type="title"/>
          </p:nvPr>
        </p:nvSpPr>
        <p:spPr/>
        <p:txBody>
          <a:bodyPr/>
          <a:lstStyle/>
          <a:p>
            <a:r>
              <a:rPr lang="en-US"/>
              <a:t>Overall All Posts Table | Hero Dubai Desert Classic - 4 of 24</a:t>
            </a:r>
          </a:p>
        </p:txBody>
      </p:sp>
      <p:graphicFrame>
        <p:nvGraphicFramePr>
          <p:cNvPr id="5" name="Table Placeholder 4">
            <a:extLst>
              <a:ext uri="{FF2B5EF4-FFF2-40B4-BE49-F238E27FC236}">
                <a16:creationId xmlns:a16="http://schemas.microsoft.com/office/drawing/2014/main" id="{7326378F-3EF9-4982-8234-210E5A633544}"/>
              </a:ext>
            </a:extLst>
          </p:cNvPr>
          <p:cNvGraphicFramePr>
            <a:graphicFrameLocks noGrp="1"/>
          </p:cNvGraphicFramePr>
          <p:nvPr>
            <p:ph type="tbl" sz="quarter" idx="13"/>
            <p:extLst>
              <p:ext uri="{D42A27DB-BD31-4B8C-83A1-F6EECF244321}">
                <p14:modId xmlns:p14="http://schemas.microsoft.com/office/powerpoint/2010/main" val="26322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80724050"/>
                    </a:ext>
                  </a:extLst>
                </a:gridCol>
                <a:gridCol w="576072">
                  <a:extLst>
                    <a:ext uri="{9D8B030D-6E8A-4147-A177-3AD203B41FA5}">
                      <a16:colId xmlns:a16="http://schemas.microsoft.com/office/drawing/2014/main" val="2705216728"/>
                    </a:ext>
                  </a:extLst>
                </a:gridCol>
                <a:gridCol w="576072">
                  <a:extLst>
                    <a:ext uri="{9D8B030D-6E8A-4147-A177-3AD203B41FA5}">
                      <a16:colId xmlns:a16="http://schemas.microsoft.com/office/drawing/2014/main" val="2076365293"/>
                    </a:ext>
                  </a:extLst>
                </a:gridCol>
                <a:gridCol w="576072">
                  <a:extLst>
                    <a:ext uri="{9D8B030D-6E8A-4147-A177-3AD203B41FA5}">
                      <a16:colId xmlns:a16="http://schemas.microsoft.com/office/drawing/2014/main" val="3580898441"/>
                    </a:ext>
                  </a:extLst>
                </a:gridCol>
                <a:gridCol w="905256">
                  <a:extLst>
                    <a:ext uri="{9D8B030D-6E8A-4147-A177-3AD203B41FA5}">
                      <a16:colId xmlns:a16="http://schemas.microsoft.com/office/drawing/2014/main" val="3820771981"/>
                    </a:ext>
                  </a:extLst>
                </a:gridCol>
                <a:gridCol w="1152144">
                  <a:extLst>
                    <a:ext uri="{9D8B030D-6E8A-4147-A177-3AD203B41FA5}">
                      <a16:colId xmlns:a16="http://schemas.microsoft.com/office/drawing/2014/main" val="3270088482"/>
                    </a:ext>
                  </a:extLst>
                </a:gridCol>
                <a:gridCol w="576072">
                  <a:extLst>
                    <a:ext uri="{9D8B030D-6E8A-4147-A177-3AD203B41FA5}">
                      <a16:colId xmlns:a16="http://schemas.microsoft.com/office/drawing/2014/main" val="3413798924"/>
                    </a:ext>
                  </a:extLst>
                </a:gridCol>
                <a:gridCol w="576072">
                  <a:extLst>
                    <a:ext uri="{9D8B030D-6E8A-4147-A177-3AD203B41FA5}">
                      <a16:colId xmlns:a16="http://schemas.microsoft.com/office/drawing/2014/main" val="671640895"/>
                    </a:ext>
                  </a:extLst>
                </a:gridCol>
                <a:gridCol w="576072">
                  <a:extLst>
                    <a:ext uri="{9D8B030D-6E8A-4147-A177-3AD203B41FA5}">
                      <a16:colId xmlns:a16="http://schemas.microsoft.com/office/drawing/2014/main" val="1966878919"/>
                    </a:ext>
                  </a:extLst>
                </a:gridCol>
                <a:gridCol w="576072">
                  <a:extLst>
                    <a:ext uri="{9D8B030D-6E8A-4147-A177-3AD203B41FA5}">
                      <a16:colId xmlns:a16="http://schemas.microsoft.com/office/drawing/2014/main" val="677491809"/>
                    </a:ext>
                  </a:extLst>
                </a:gridCol>
                <a:gridCol w="576072">
                  <a:extLst>
                    <a:ext uri="{9D8B030D-6E8A-4147-A177-3AD203B41FA5}">
                      <a16:colId xmlns:a16="http://schemas.microsoft.com/office/drawing/2014/main" val="440376655"/>
                    </a:ext>
                  </a:extLst>
                </a:gridCol>
                <a:gridCol w="576072">
                  <a:extLst>
                    <a:ext uri="{9D8B030D-6E8A-4147-A177-3AD203B41FA5}">
                      <a16:colId xmlns:a16="http://schemas.microsoft.com/office/drawing/2014/main" val="121516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8439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14:06:34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02:14:41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all in the technique 🏌️🥶#DubaiDesertClassic #RolexSeries‎ Tommy Fleetwood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https://quintly-eu-image-storage.s3.amazonaws.com/15b677218c90692c990dc3553db2e871/ce007244454b39c97f02a2b41df5d2d8.jpg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https://www.facebook.com/107038734608_905921534906052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2.8391 %</a:t>
                      </a:r>
                    </a:p>
                  </a:txBody>
                  <a:tcPr/>
                </a:tc>
                <a:extLst>
                  <a:ext uri="{0D108BD9-81ED-4DB2-BD59-A6C34878D82A}">
                    <a16:rowId xmlns:a16="http://schemas.microsoft.com/office/drawing/2014/main" val="293090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14:03:49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20:46:30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all in the technique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كله في المهارة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https://quintly-eu-image-storage.s3.amazonaws.com/abba679c57510c4c820e38ec0dcc6b91/41b1ed2fe320463be9282bea90f4a496.jpg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https://www.instagram.com/reel/C-sJvtutPTL/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020754993"/>
                  </a:ext>
                </a:extLst>
              </a:tr>
            </a:tbl>
          </a:graphicData>
        </a:graphic>
      </p:graphicFrame>
      <p:sp>
        <p:nvSpPr>
          <p:cNvPr id="4" name="Text Placeholder 3">
            <a:extLst>
              <a:ext uri="{FF2B5EF4-FFF2-40B4-BE49-F238E27FC236}">
                <a16:creationId xmlns:a16="http://schemas.microsoft.com/office/drawing/2014/main" id="{80B3B1E2-C0D4-4422-BDF7-C501D7D52E0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33413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808DE-EC04-4E48-BC8C-AA08EC7340E6}"/>
              </a:ext>
            </a:extLst>
          </p:cNvPr>
          <p:cNvSpPr>
            <a:spLocks noGrp="1"/>
          </p:cNvSpPr>
          <p:nvPr>
            <p:ph type="title"/>
          </p:nvPr>
        </p:nvSpPr>
        <p:spPr/>
        <p:txBody>
          <a:bodyPr/>
          <a:lstStyle/>
          <a:p>
            <a:r>
              <a:rPr lang="en-US"/>
              <a:t>Overall All Posts Table | Hero Dubai Desert Classic - 5 of 24</a:t>
            </a:r>
          </a:p>
        </p:txBody>
      </p:sp>
      <p:graphicFrame>
        <p:nvGraphicFramePr>
          <p:cNvPr id="5" name="Table Placeholder 4">
            <a:extLst>
              <a:ext uri="{FF2B5EF4-FFF2-40B4-BE49-F238E27FC236}">
                <a16:creationId xmlns:a16="http://schemas.microsoft.com/office/drawing/2014/main" id="{B746B261-68D8-49C3-9638-F49A66D06450}"/>
              </a:ext>
            </a:extLst>
          </p:cNvPr>
          <p:cNvGraphicFramePr>
            <a:graphicFrameLocks noGrp="1"/>
          </p:cNvGraphicFramePr>
          <p:nvPr>
            <p:ph type="tbl" sz="quarter" idx="13"/>
            <p:extLst>
              <p:ext uri="{D42A27DB-BD31-4B8C-83A1-F6EECF244321}">
                <p14:modId xmlns:p14="http://schemas.microsoft.com/office/powerpoint/2010/main" val="312680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8775762"/>
                    </a:ext>
                  </a:extLst>
                </a:gridCol>
                <a:gridCol w="576072">
                  <a:extLst>
                    <a:ext uri="{9D8B030D-6E8A-4147-A177-3AD203B41FA5}">
                      <a16:colId xmlns:a16="http://schemas.microsoft.com/office/drawing/2014/main" val="868911637"/>
                    </a:ext>
                  </a:extLst>
                </a:gridCol>
                <a:gridCol w="576072">
                  <a:extLst>
                    <a:ext uri="{9D8B030D-6E8A-4147-A177-3AD203B41FA5}">
                      <a16:colId xmlns:a16="http://schemas.microsoft.com/office/drawing/2014/main" val="2122740526"/>
                    </a:ext>
                  </a:extLst>
                </a:gridCol>
                <a:gridCol w="576072">
                  <a:extLst>
                    <a:ext uri="{9D8B030D-6E8A-4147-A177-3AD203B41FA5}">
                      <a16:colId xmlns:a16="http://schemas.microsoft.com/office/drawing/2014/main" val="1011833142"/>
                    </a:ext>
                  </a:extLst>
                </a:gridCol>
                <a:gridCol w="905256">
                  <a:extLst>
                    <a:ext uri="{9D8B030D-6E8A-4147-A177-3AD203B41FA5}">
                      <a16:colId xmlns:a16="http://schemas.microsoft.com/office/drawing/2014/main" val="501695037"/>
                    </a:ext>
                  </a:extLst>
                </a:gridCol>
                <a:gridCol w="1152144">
                  <a:extLst>
                    <a:ext uri="{9D8B030D-6E8A-4147-A177-3AD203B41FA5}">
                      <a16:colId xmlns:a16="http://schemas.microsoft.com/office/drawing/2014/main" val="938547480"/>
                    </a:ext>
                  </a:extLst>
                </a:gridCol>
                <a:gridCol w="576072">
                  <a:extLst>
                    <a:ext uri="{9D8B030D-6E8A-4147-A177-3AD203B41FA5}">
                      <a16:colId xmlns:a16="http://schemas.microsoft.com/office/drawing/2014/main" val="4083800364"/>
                    </a:ext>
                  </a:extLst>
                </a:gridCol>
                <a:gridCol w="576072">
                  <a:extLst>
                    <a:ext uri="{9D8B030D-6E8A-4147-A177-3AD203B41FA5}">
                      <a16:colId xmlns:a16="http://schemas.microsoft.com/office/drawing/2014/main" val="1976446706"/>
                    </a:ext>
                  </a:extLst>
                </a:gridCol>
                <a:gridCol w="576072">
                  <a:extLst>
                    <a:ext uri="{9D8B030D-6E8A-4147-A177-3AD203B41FA5}">
                      <a16:colId xmlns:a16="http://schemas.microsoft.com/office/drawing/2014/main" val="2098781683"/>
                    </a:ext>
                  </a:extLst>
                </a:gridCol>
                <a:gridCol w="576072">
                  <a:extLst>
                    <a:ext uri="{9D8B030D-6E8A-4147-A177-3AD203B41FA5}">
                      <a16:colId xmlns:a16="http://schemas.microsoft.com/office/drawing/2014/main" val="4129240285"/>
                    </a:ext>
                  </a:extLst>
                </a:gridCol>
                <a:gridCol w="576072">
                  <a:extLst>
                    <a:ext uri="{9D8B030D-6E8A-4147-A177-3AD203B41FA5}">
                      <a16:colId xmlns:a16="http://schemas.microsoft.com/office/drawing/2014/main" val="2470172384"/>
                    </a:ext>
                  </a:extLst>
                </a:gridCol>
                <a:gridCol w="576072">
                  <a:extLst>
                    <a:ext uri="{9D8B030D-6E8A-4147-A177-3AD203B41FA5}">
                      <a16:colId xmlns:a16="http://schemas.microsoft.com/office/drawing/2014/main" val="3058876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9504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18:23:09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09/05/2024 02:15:34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Get ready for the 36th Hero Dubai Desert Classic from 16th - 19th January, 2025! 🤩 Free general admission tickets and hospitality packages coming soon. Stay tuned!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استعد للنسخة الـ 36 من بطولة هيرو دبي ديزرت كلاسيك من 16-19 يناير2025!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ستتوفر باقات الضيافة وتذاكر الدخول المجانية قريباً. ترقبوها!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https://quintly-eu-image-storage.s3.amazonaws.com/15b677218c90692c990dc3553db2e871/8cd501bb32e2ad2651f039560bdb96fc.jpg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https://www.facebook.com/107038734608_900316928799846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3.3457 %</a:t>
                      </a:r>
                    </a:p>
                  </a:txBody>
                  <a:tcPr/>
                </a:tc>
                <a:extLst>
                  <a:ext uri="{0D108BD9-81ED-4DB2-BD59-A6C34878D82A}">
                    <a16:rowId xmlns:a16="http://schemas.microsoft.com/office/drawing/2014/main" val="3543153431"/>
                  </a:ext>
                </a:extLst>
              </a:tr>
            </a:tbl>
          </a:graphicData>
        </a:graphic>
      </p:graphicFrame>
      <p:sp>
        <p:nvSpPr>
          <p:cNvPr id="4" name="Text Placeholder 3">
            <a:extLst>
              <a:ext uri="{FF2B5EF4-FFF2-40B4-BE49-F238E27FC236}">
                <a16:creationId xmlns:a16="http://schemas.microsoft.com/office/drawing/2014/main" id="{D96A8F5A-A783-419D-91FF-B7D98A87D75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842107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DA6B-90C8-40D5-84C3-78977B1E3D3A}"/>
              </a:ext>
            </a:extLst>
          </p:cNvPr>
          <p:cNvSpPr>
            <a:spLocks noGrp="1"/>
          </p:cNvSpPr>
          <p:nvPr>
            <p:ph type="title"/>
          </p:nvPr>
        </p:nvSpPr>
        <p:spPr/>
        <p:txBody>
          <a:bodyPr/>
          <a:lstStyle/>
          <a:p>
            <a:r>
              <a:rPr lang="en-US"/>
              <a:t>Overall All Posts Table | Hero Dubai Desert Classic - 6 of 24</a:t>
            </a:r>
          </a:p>
        </p:txBody>
      </p:sp>
      <p:graphicFrame>
        <p:nvGraphicFramePr>
          <p:cNvPr id="5" name="Table Placeholder 4">
            <a:extLst>
              <a:ext uri="{FF2B5EF4-FFF2-40B4-BE49-F238E27FC236}">
                <a16:creationId xmlns:a16="http://schemas.microsoft.com/office/drawing/2014/main" id="{7507E306-4652-4187-85A5-B183E247A13C}"/>
              </a:ext>
            </a:extLst>
          </p:cNvPr>
          <p:cNvGraphicFramePr>
            <a:graphicFrameLocks noGrp="1"/>
          </p:cNvGraphicFramePr>
          <p:nvPr>
            <p:ph type="tbl" sz="quarter" idx="13"/>
            <p:extLst>
              <p:ext uri="{D42A27DB-BD31-4B8C-83A1-F6EECF244321}">
                <p14:modId xmlns:p14="http://schemas.microsoft.com/office/powerpoint/2010/main" val="70998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27111680"/>
                    </a:ext>
                  </a:extLst>
                </a:gridCol>
                <a:gridCol w="576072">
                  <a:extLst>
                    <a:ext uri="{9D8B030D-6E8A-4147-A177-3AD203B41FA5}">
                      <a16:colId xmlns:a16="http://schemas.microsoft.com/office/drawing/2014/main" val="726590061"/>
                    </a:ext>
                  </a:extLst>
                </a:gridCol>
                <a:gridCol w="576072">
                  <a:extLst>
                    <a:ext uri="{9D8B030D-6E8A-4147-A177-3AD203B41FA5}">
                      <a16:colId xmlns:a16="http://schemas.microsoft.com/office/drawing/2014/main" val="2931260185"/>
                    </a:ext>
                  </a:extLst>
                </a:gridCol>
                <a:gridCol w="576072">
                  <a:extLst>
                    <a:ext uri="{9D8B030D-6E8A-4147-A177-3AD203B41FA5}">
                      <a16:colId xmlns:a16="http://schemas.microsoft.com/office/drawing/2014/main" val="851814100"/>
                    </a:ext>
                  </a:extLst>
                </a:gridCol>
                <a:gridCol w="905256">
                  <a:extLst>
                    <a:ext uri="{9D8B030D-6E8A-4147-A177-3AD203B41FA5}">
                      <a16:colId xmlns:a16="http://schemas.microsoft.com/office/drawing/2014/main" val="2466315755"/>
                    </a:ext>
                  </a:extLst>
                </a:gridCol>
                <a:gridCol w="1152144">
                  <a:extLst>
                    <a:ext uri="{9D8B030D-6E8A-4147-A177-3AD203B41FA5}">
                      <a16:colId xmlns:a16="http://schemas.microsoft.com/office/drawing/2014/main" val="4029221506"/>
                    </a:ext>
                  </a:extLst>
                </a:gridCol>
                <a:gridCol w="576072">
                  <a:extLst>
                    <a:ext uri="{9D8B030D-6E8A-4147-A177-3AD203B41FA5}">
                      <a16:colId xmlns:a16="http://schemas.microsoft.com/office/drawing/2014/main" val="2058413580"/>
                    </a:ext>
                  </a:extLst>
                </a:gridCol>
                <a:gridCol w="576072">
                  <a:extLst>
                    <a:ext uri="{9D8B030D-6E8A-4147-A177-3AD203B41FA5}">
                      <a16:colId xmlns:a16="http://schemas.microsoft.com/office/drawing/2014/main" val="1097175574"/>
                    </a:ext>
                  </a:extLst>
                </a:gridCol>
                <a:gridCol w="576072">
                  <a:extLst>
                    <a:ext uri="{9D8B030D-6E8A-4147-A177-3AD203B41FA5}">
                      <a16:colId xmlns:a16="http://schemas.microsoft.com/office/drawing/2014/main" val="1531873928"/>
                    </a:ext>
                  </a:extLst>
                </a:gridCol>
                <a:gridCol w="576072">
                  <a:extLst>
                    <a:ext uri="{9D8B030D-6E8A-4147-A177-3AD203B41FA5}">
                      <a16:colId xmlns:a16="http://schemas.microsoft.com/office/drawing/2014/main" val="2802803378"/>
                    </a:ext>
                  </a:extLst>
                </a:gridCol>
                <a:gridCol w="576072">
                  <a:extLst>
                    <a:ext uri="{9D8B030D-6E8A-4147-A177-3AD203B41FA5}">
                      <a16:colId xmlns:a16="http://schemas.microsoft.com/office/drawing/2014/main" val="2085756182"/>
                    </a:ext>
                  </a:extLst>
                </a:gridCol>
                <a:gridCol w="576072">
                  <a:extLst>
                    <a:ext uri="{9D8B030D-6E8A-4147-A177-3AD203B41FA5}">
                      <a16:colId xmlns:a16="http://schemas.microsoft.com/office/drawing/2014/main" val="181669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8632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18:23:04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02:46:00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Get ready for the 36th Hero Dubai Desert Classic from 16th - 19th January, 2025! 🤩 Free general admission tickets and hospitality packages coming soon. Stay tuned!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استعد للنسخة الـ 36 من بطولة هيرو دبي ديزرت كلاسيك من 16-19 يناير2025!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ستتوفر باقات الضيافة وتذاكر الدخول المجانية قريباً. ترقبوها!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https://quintly-eu-image-storage.s3.amazonaws.com/abba679c57510c4c820e38ec0dcc6b91/27a2bb8a47200d95c4d5e151d65c958d.jpg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https://www.instagram.com/p/C-VcR1nt-j1/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5.1700 %</a:t>
                      </a:r>
                    </a:p>
                  </a:txBody>
                  <a:tcPr/>
                </a:tc>
                <a:extLst>
                  <a:ext uri="{0D108BD9-81ED-4DB2-BD59-A6C34878D82A}">
                    <a16:rowId xmlns:a16="http://schemas.microsoft.com/office/drawing/2014/main" val="2200753464"/>
                  </a:ext>
                </a:extLst>
              </a:tr>
            </a:tbl>
          </a:graphicData>
        </a:graphic>
      </p:graphicFrame>
      <p:sp>
        <p:nvSpPr>
          <p:cNvPr id="4" name="Text Placeholder 3">
            <a:extLst>
              <a:ext uri="{FF2B5EF4-FFF2-40B4-BE49-F238E27FC236}">
                <a16:creationId xmlns:a16="http://schemas.microsoft.com/office/drawing/2014/main" id="{657E63F1-BA55-4D26-93F1-C98E16609AE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8692301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5DC35-B074-431A-A16A-2479F9E7C209}"/>
              </a:ext>
            </a:extLst>
          </p:cNvPr>
          <p:cNvSpPr>
            <a:spLocks noGrp="1"/>
          </p:cNvSpPr>
          <p:nvPr>
            <p:ph type="title"/>
          </p:nvPr>
        </p:nvSpPr>
        <p:spPr/>
        <p:txBody>
          <a:bodyPr/>
          <a:lstStyle/>
          <a:p>
            <a:r>
              <a:rPr lang="en-US"/>
              <a:t>Overall All Posts Table | Hero Dubai Desert Classic - 7 of 24</a:t>
            </a:r>
          </a:p>
        </p:txBody>
      </p:sp>
      <p:graphicFrame>
        <p:nvGraphicFramePr>
          <p:cNvPr id="5" name="Table Placeholder 4">
            <a:extLst>
              <a:ext uri="{FF2B5EF4-FFF2-40B4-BE49-F238E27FC236}">
                <a16:creationId xmlns:a16="http://schemas.microsoft.com/office/drawing/2014/main" id="{9744CF8C-7010-41D4-8270-9EBD097B002D}"/>
              </a:ext>
            </a:extLst>
          </p:cNvPr>
          <p:cNvGraphicFramePr>
            <a:graphicFrameLocks noGrp="1"/>
          </p:cNvGraphicFramePr>
          <p:nvPr>
            <p:ph type="tbl" sz="quarter" idx="13"/>
            <p:extLst>
              <p:ext uri="{D42A27DB-BD31-4B8C-83A1-F6EECF244321}">
                <p14:modId xmlns:p14="http://schemas.microsoft.com/office/powerpoint/2010/main" val="560999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70647113"/>
                    </a:ext>
                  </a:extLst>
                </a:gridCol>
                <a:gridCol w="576072">
                  <a:extLst>
                    <a:ext uri="{9D8B030D-6E8A-4147-A177-3AD203B41FA5}">
                      <a16:colId xmlns:a16="http://schemas.microsoft.com/office/drawing/2014/main" val="1823082032"/>
                    </a:ext>
                  </a:extLst>
                </a:gridCol>
                <a:gridCol w="576072">
                  <a:extLst>
                    <a:ext uri="{9D8B030D-6E8A-4147-A177-3AD203B41FA5}">
                      <a16:colId xmlns:a16="http://schemas.microsoft.com/office/drawing/2014/main" val="957477759"/>
                    </a:ext>
                  </a:extLst>
                </a:gridCol>
                <a:gridCol w="576072">
                  <a:extLst>
                    <a:ext uri="{9D8B030D-6E8A-4147-A177-3AD203B41FA5}">
                      <a16:colId xmlns:a16="http://schemas.microsoft.com/office/drawing/2014/main" val="2475081437"/>
                    </a:ext>
                  </a:extLst>
                </a:gridCol>
                <a:gridCol w="905256">
                  <a:extLst>
                    <a:ext uri="{9D8B030D-6E8A-4147-A177-3AD203B41FA5}">
                      <a16:colId xmlns:a16="http://schemas.microsoft.com/office/drawing/2014/main" val="3018318189"/>
                    </a:ext>
                  </a:extLst>
                </a:gridCol>
                <a:gridCol w="1152144">
                  <a:extLst>
                    <a:ext uri="{9D8B030D-6E8A-4147-A177-3AD203B41FA5}">
                      <a16:colId xmlns:a16="http://schemas.microsoft.com/office/drawing/2014/main" val="4032932276"/>
                    </a:ext>
                  </a:extLst>
                </a:gridCol>
                <a:gridCol w="576072">
                  <a:extLst>
                    <a:ext uri="{9D8B030D-6E8A-4147-A177-3AD203B41FA5}">
                      <a16:colId xmlns:a16="http://schemas.microsoft.com/office/drawing/2014/main" val="3525612753"/>
                    </a:ext>
                  </a:extLst>
                </a:gridCol>
                <a:gridCol w="576072">
                  <a:extLst>
                    <a:ext uri="{9D8B030D-6E8A-4147-A177-3AD203B41FA5}">
                      <a16:colId xmlns:a16="http://schemas.microsoft.com/office/drawing/2014/main" val="1855856072"/>
                    </a:ext>
                  </a:extLst>
                </a:gridCol>
                <a:gridCol w="576072">
                  <a:extLst>
                    <a:ext uri="{9D8B030D-6E8A-4147-A177-3AD203B41FA5}">
                      <a16:colId xmlns:a16="http://schemas.microsoft.com/office/drawing/2014/main" val="3434350354"/>
                    </a:ext>
                  </a:extLst>
                </a:gridCol>
                <a:gridCol w="576072">
                  <a:extLst>
                    <a:ext uri="{9D8B030D-6E8A-4147-A177-3AD203B41FA5}">
                      <a16:colId xmlns:a16="http://schemas.microsoft.com/office/drawing/2014/main" val="590637562"/>
                    </a:ext>
                  </a:extLst>
                </a:gridCol>
                <a:gridCol w="576072">
                  <a:extLst>
                    <a:ext uri="{9D8B030D-6E8A-4147-A177-3AD203B41FA5}">
                      <a16:colId xmlns:a16="http://schemas.microsoft.com/office/drawing/2014/main" val="2452518237"/>
                    </a:ext>
                  </a:extLst>
                </a:gridCol>
                <a:gridCol w="576072">
                  <a:extLst>
                    <a:ext uri="{9D8B030D-6E8A-4147-A177-3AD203B41FA5}">
                      <a16:colId xmlns:a16="http://schemas.microsoft.com/office/drawing/2014/main" val="3064246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1028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11:02:34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The Hero Dubai Desert Classic is back for its 36th edition from 16th - 19th January, 2025 at Emirates Golf Club! 🎉 Join us for an unforgettable experience with some of the world’s top golfers across four fun-filled days for the entire family. Hospitality packages and free general admission tickets coming soon. Don’t miss out!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تعود بطولة هيرو دبي ديزرت كلاسيك في نسختها الـ36 من 16-19 يناير 2025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انضموا إلينا مع بعض من أفضل لاعبي الجولف في العالم لتجربة لا تنسى على مدار 4 أيام ممتعة لجميع أفراد الأسرة. ستتوفر باقات الضيافة وتذاكر الدخول المجانية قريباً. لا تفوتوا الفرصة!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https://quintly-eu-image-storage.s3.amazonaws.com/abba679c57510c4c820e38ec0dcc6b91/5dd142a4167079addf370bd40ce2d82a.jpg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https://www.instagram.com/reel/C-UnkIatnIW/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889885330"/>
                  </a:ext>
                </a:extLst>
              </a:tr>
            </a:tbl>
          </a:graphicData>
        </a:graphic>
      </p:graphicFrame>
      <p:sp>
        <p:nvSpPr>
          <p:cNvPr id="4" name="Text Placeholder 3">
            <a:extLst>
              <a:ext uri="{FF2B5EF4-FFF2-40B4-BE49-F238E27FC236}">
                <a16:creationId xmlns:a16="http://schemas.microsoft.com/office/drawing/2014/main" id="{D7F973A9-D42B-49CA-8E21-79D9915CFDC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06893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4E1B8-1500-4B45-A8B1-18647981FD91}"/>
              </a:ext>
            </a:extLst>
          </p:cNvPr>
          <p:cNvSpPr>
            <a:spLocks noGrp="1"/>
          </p:cNvSpPr>
          <p:nvPr>
            <p:ph type="title"/>
          </p:nvPr>
        </p:nvSpPr>
        <p:spPr/>
        <p:txBody>
          <a:bodyPr/>
          <a:lstStyle/>
          <a:p>
            <a:r>
              <a:rPr lang="en-US"/>
              <a:t>Overall All Posts Table | Hero Dubai Desert Classic - 8 of 24</a:t>
            </a:r>
          </a:p>
        </p:txBody>
      </p:sp>
      <p:graphicFrame>
        <p:nvGraphicFramePr>
          <p:cNvPr id="5" name="Table Placeholder 4">
            <a:extLst>
              <a:ext uri="{FF2B5EF4-FFF2-40B4-BE49-F238E27FC236}">
                <a16:creationId xmlns:a16="http://schemas.microsoft.com/office/drawing/2014/main" id="{3228163C-3F9B-45B2-A8A0-9E16293ED308}"/>
              </a:ext>
            </a:extLst>
          </p:cNvPr>
          <p:cNvGraphicFramePr>
            <a:graphicFrameLocks noGrp="1"/>
          </p:cNvGraphicFramePr>
          <p:nvPr>
            <p:ph type="tbl" sz="quarter" idx="13"/>
            <p:extLst>
              <p:ext uri="{D42A27DB-BD31-4B8C-83A1-F6EECF244321}">
                <p14:modId xmlns:p14="http://schemas.microsoft.com/office/powerpoint/2010/main" val="1656520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37268190"/>
                    </a:ext>
                  </a:extLst>
                </a:gridCol>
                <a:gridCol w="576072">
                  <a:extLst>
                    <a:ext uri="{9D8B030D-6E8A-4147-A177-3AD203B41FA5}">
                      <a16:colId xmlns:a16="http://schemas.microsoft.com/office/drawing/2014/main" val="3938924331"/>
                    </a:ext>
                  </a:extLst>
                </a:gridCol>
                <a:gridCol w="576072">
                  <a:extLst>
                    <a:ext uri="{9D8B030D-6E8A-4147-A177-3AD203B41FA5}">
                      <a16:colId xmlns:a16="http://schemas.microsoft.com/office/drawing/2014/main" val="3123896372"/>
                    </a:ext>
                  </a:extLst>
                </a:gridCol>
                <a:gridCol w="576072">
                  <a:extLst>
                    <a:ext uri="{9D8B030D-6E8A-4147-A177-3AD203B41FA5}">
                      <a16:colId xmlns:a16="http://schemas.microsoft.com/office/drawing/2014/main" val="2313603921"/>
                    </a:ext>
                  </a:extLst>
                </a:gridCol>
                <a:gridCol w="905256">
                  <a:extLst>
                    <a:ext uri="{9D8B030D-6E8A-4147-A177-3AD203B41FA5}">
                      <a16:colId xmlns:a16="http://schemas.microsoft.com/office/drawing/2014/main" val="122139605"/>
                    </a:ext>
                  </a:extLst>
                </a:gridCol>
                <a:gridCol w="1152144">
                  <a:extLst>
                    <a:ext uri="{9D8B030D-6E8A-4147-A177-3AD203B41FA5}">
                      <a16:colId xmlns:a16="http://schemas.microsoft.com/office/drawing/2014/main" val="3443308222"/>
                    </a:ext>
                  </a:extLst>
                </a:gridCol>
                <a:gridCol w="576072">
                  <a:extLst>
                    <a:ext uri="{9D8B030D-6E8A-4147-A177-3AD203B41FA5}">
                      <a16:colId xmlns:a16="http://schemas.microsoft.com/office/drawing/2014/main" val="4267745472"/>
                    </a:ext>
                  </a:extLst>
                </a:gridCol>
                <a:gridCol w="576072">
                  <a:extLst>
                    <a:ext uri="{9D8B030D-6E8A-4147-A177-3AD203B41FA5}">
                      <a16:colId xmlns:a16="http://schemas.microsoft.com/office/drawing/2014/main" val="998943154"/>
                    </a:ext>
                  </a:extLst>
                </a:gridCol>
                <a:gridCol w="576072">
                  <a:extLst>
                    <a:ext uri="{9D8B030D-6E8A-4147-A177-3AD203B41FA5}">
                      <a16:colId xmlns:a16="http://schemas.microsoft.com/office/drawing/2014/main" val="220506733"/>
                    </a:ext>
                  </a:extLst>
                </a:gridCol>
                <a:gridCol w="576072">
                  <a:extLst>
                    <a:ext uri="{9D8B030D-6E8A-4147-A177-3AD203B41FA5}">
                      <a16:colId xmlns:a16="http://schemas.microsoft.com/office/drawing/2014/main" val="4031906340"/>
                    </a:ext>
                  </a:extLst>
                </a:gridCol>
                <a:gridCol w="576072">
                  <a:extLst>
                    <a:ext uri="{9D8B030D-6E8A-4147-A177-3AD203B41FA5}">
                      <a16:colId xmlns:a16="http://schemas.microsoft.com/office/drawing/2014/main" val="3794334146"/>
                    </a:ext>
                  </a:extLst>
                </a:gridCol>
                <a:gridCol w="576072">
                  <a:extLst>
                    <a:ext uri="{9D8B030D-6E8A-4147-A177-3AD203B41FA5}">
                      <a16:colId xmlns:a16="http://schemas.microsoft.com/office/drawing/2014/main" val="2533195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9951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13:08:47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08/26/2024 02:14:46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a moment to relax, breathe and focus. Your best game starts with a healthy mind and body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https://quintly-eu-image-storage.s3.amazonaws.com/15b677218c90692c990dc3553db2e871/d3ec4506253989372c1a266f2e2439a5.jpg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https://www.facebook.com/107038734608_895220785976127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5.7471 %</a:t>
                      </a:r>
                    </a:p>
                  </a:txBody>
                  <a:tcPr/>
                </a:tc>
                <a:extLst>
                  <a:ext uri="{0D108BD9-81ED-4DB2-BD59-A6C34878D82A}">
                    <a16:rowId xmlns:a16="http://schemas.microsoft.com/office/drawing/2014/main" val="3010333782"/>
                  </a:ext>
                </a:extLst>
              </a:tr>
            </a:tbl>
          </a:graphicData>
        </a:graphic>
      </p:graphicFrame>
      <p:sp>
        <p:nvSpPr>
          <p:cNvPr id="4" name="Text Placeholder 3">
            <a:extLst>
              <a:ext uri="{FF2B5EF4-FFF2-40B4-BE49-F238E27FC236}">
                <a16:creationId xmlns:a16="http://schemas.microsoft.com/office/drawing/2014/main" id="{DC6C432E-7F08-4770-8FFD-BA371E05940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76454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9C52-BCD6-42F0-A88A-3AA2E80D0189}"/>
              </a:ext>
            </a:extLst>
          </p:cNvPr>
          <p:cNvSpPr>
            <a:spLocks noGrp="1"/>
          </p:cNvSpPr>
          <p:nvPr>
            <p:ph type="title"/>
          </p:nvPr>
        </p:nvSpPr>
        <p:spPr/>
        <p:txBody>
          <a:bodyPr/>
          <a:lstStyle/>
          <a:p>
            <a:r>
              <a:rPr lang="en-US"/>
              <a:t>Overall All Posts Table | Hero Dubai Desert Classic - 9 of 24</a:t>
            </a:r>
          </a:p>
        </p:txBody>
      </p:sp>
      <p:graphicFrame>
        <p:nvGraphicFramePr>
          <p:cNvPr id="5" name="Table Placeholder 4">
            <a:extLst>
              <a:ext uri="{FF2B5EF4-FFF2-40B4-BE49-F238E27FC236}">
                <a16:creationId xmlns:a16="http://schemas.microsoft.com/office/drawing/2014/main" id="{0151D434-AF0F-4096-A3BB-BDD919A97C0A}"/>
              </a:ext>
            </a:extLst>
          </p:cNvPr>
          <p:cNvGraphicFramePr>
            <a:graphicFrameLocks noGrp="1"/>
          </p:cNvGraphicFramePr>
          <p:nvPr>
            <p:ph type="tbl" sz="quarter" idx="13"/>
            <p:extLst>
              <p:ext uri="{D42A27DB-BD31-4B8C-83A1-F6EECF244321}">
                <p14:modId xmlns:p14="http://schemas.microsoft.com/office/powerpoint/2010/main" val="2314917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99828008"/>
                    </a:ext>
                  </a:extLst>
                </a:gridCol>
                <a:gridCol w="576072">
                  <a:extLst>
                    <a:ext uri="{9D8B030D-6E8A-4147-A177-3AD203B41FA5}">
                      <a16:colId xmlns:a16="http://schemas.microsoft.com/office/drawing/2014/main" val="958459875"/>
                    </a:ext>
                  </a:extLst>
                </a:gridCol>
                <a:gridCol w="576072">
                  <a:extLst>
                    <a:ext uri="{9D8B030D-6E8A-4147-A177-3AD203B41FA5}">
                      <a16:colId xmlns:a16="http://schemas.microsoft.com/office/drawing/2014/main" val="1537003715"/>
                    </a:ext>
                  </a:extLst>
                </a:gridCol>
                <a:gridCol w="576072">
                  <a:extLst>
                    <a:ext uri="{9D8B030D-6E8A-4147-A177-3AD203B41FA5}">
                      <a16:colId xmlns:a16="http://schemas.microsoft.com/office/drawing/2014/main" val="4028465886"/>
                    </a:ext>
                  </a:extLst>
                </a:gridCol>
                <a:gridCol w="905256">
                  <a:extLst>
                    <a:ext uri="{9D8B030D-6E8A-4147-A177-3AD203B41FA5}">
                      <a16:colId xmlns:a16="http://schemas.microsoft.com/office/drawing/2014/main" val="3484165946"/>
                    </a:ext>
                  </a:extLst>
                </a:gridCol>
                <a:gridCol w="1152144">
                  <a:extLst>
                    <a:ext uri="{9D8B030D-6E8A-4147-A177-3AD203B41FA5}">
                      <a16:colId xmlns:a16="http://schemas.microsoft.com/office/drawing/2014/main" val="2047886059"/>
                    </a:ext>
                  </a:extLst>
                </a:gridCol>
                <a:gridCol w="576072">
                  <a:extLst>
                    <a:ext uri="{9D8B030D-6E8A-4147-A177-3AD203B41FA5}">
                      <a16:colId xmlns:a16="http://schemas.microsoft.com/office/drawing/2014/main" val="196528665"/>
                    </a:ext>
                  </a:extLst>
                </a:gridCol>
                <a:gridCol w="576072">
                  <a:extLst>
                    <a:ext uri="{9D8B030D-6E8A-4147-A177-3AD203B41FA5}">
                      <a16:colId xmlns:a16="http://schemas.microsoft.com/office/drawing/2014/main" val="1297681982"/>
                    </a:ext>
                  </a:extLst>
                </a:gridCol>
                <a:gridCol w="576072">
                  <a:extLst>
                    <a:ext uri="{9D8B030D-6E8A-4147-A177-3AD203B41FA5}">
                      <a16:colId xmlns:a16="http://schemas.microsoft.com/office/drawing/2014/main" val="3302529192"/>
                    </a:ext>
                  </a:extLst>
                </a:gridCol>
                <a:gridCol w="576072">
                  <a:extLst>
                    <a:ext uri="{9D8B030D-6E8A-4147-A177-3AD203B41FA5}">
                      <a16:colId xmlns:a16="http://schemas.microsoft.com/office/drawing/2014/main" val="2648384350"/>
                    </a:ext>
                  </a:extLst>
                </a:gridCol>
                <a:gridCol w="576072">
                  <a:extLst>
                    <a:ext uri="{9D8B030D-6E8A-4147-A177-3AD203B41FA5}">
                      <a16:colId xmlns:a16="http://schemas.microsoft.com/office/drawing/2014/main" val="431255912"/>
                    </a:ext>
                  </a:extLst>
                </a:gridCol>
                <a:gridCol w="576072">
                  <a:extLst>
                    <a:ext uri="{9D8B030D-6E8A-4147-A177-3AD203B41FA5}">
                      <a16:colId xmlns:a16="http://schemas.microsoft.com/office/drawing/2014/main" val="3379125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6755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11:27:36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Take a moment to relax, breathe and focus. Your best game starts with a healthy mind and body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https://quintly-eu-image-storage.s3.amazonaws.com/abba679c57510c4c820e38ec0dcc6b91/a2801317fa45c19730bef076f5c239c6.jpg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https://www.instagram.com/reel/C-AGHw3ttpb/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208775704"/>
                  </a:ext>
                </a:extLst>
              </a:tr>
            </a:tbl>
          </a:graphicData>
        </a:graphic>
      </p:graphicFrame>
      <p:sp>
        <p:nvSpPr>
          <p:cNvPr id="4" name="Text Placeholder 3">
            <a:extLst>
              <a:ext uri="{FF2B5EF4-FFF2-40B4-BE49-F238E27FC236}">
                <a16:creationId xmlns:a16="http://schemas.microsoft.com/office/drawing/2014/main" id="{125C35B7-A7AA-4F4F-A6BF-DCC006F4260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24006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1D35E-6C82-4FC0-B31E-DD00B0F439CE}"/>
              </a:ext>
            </a:extLst>
          </p:cNvPr>
          <p:cNvSpPr>
            <a:spLocks noGrp="1"/>
          </p:cNvSpPr>
          <p:nvPr>
            <p:ph type="title"/>
          </p:nvPr>
        </p:nvSpPr>
        <p:spPr/>
        <p:txBody>
          <a:bodyPr/>
          <a:lstStyle/>
          <a:p>
            <a:r>
              <a:rPr lang="en-US"/>
              <a:t>Overall All Posts Table | Hero Dubai Desert Classic - 10 of 24</a:t>
            </a:r>
          </a:p>
        </p:txBody>
      </p:sp>
      <p:graphicFrame>
        <p:nvGraphicFramePr>
          <p:cNvPr id="5" name="Table Placeholder 4">
            <a:extLst>
              <a:ext uri="{FF2B5EF4-FFF2-40B4-BE49-F238E27FC236}">
                <a16:creationId xmlns:a16="http://schemas.microsoft.com/office/drawing/2014/main" id="{54FCADE3-AB4E-42A4-9723-1C61EFA018AC}"/>
              </a:ext>
            </a:extLst>
          </p:cNvPr>
          <p:cNvGraphicFramePr>
            <a:graphicFrameLocks noGrp="1"/>
          </p:cNvGraphicFramePr>
          <p:nvPr>
            <p:ph type="tbl" sz="quarter" idx="13"/>
            <p:extLst>
              <p:ext uri="{D42A27DB-BD31-4B8C-83A1-F6EECF244321}">
                <p14:modId xmlns:p14="http://schemas.microsoft.com/office/powerpoint/2010/main" val="324528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98524995"/>
                    </a:ext>
                  </a:extLst>
                </a:gridCol>
                <a:gridCol w="576072">
                  <a:extLst>
                    <a:ext uri="{9D8B030D-6E8A-4147-A177-3AD203B41FA5}">
                      <a16:colId xmlns:a16="http://schemas.microsoft.com/office/drawing/2014/main" val="1219270134"/>
                    </a:ext>
                  </a:extLst>
                </a:gridCol>
                <a:gridCol w="576072">
                  <a:extLst>
                    <a:ext uri="{9D8B030D-6E8A-4147-A177-3AD203B41FA5}">
                      <a16:colId xmlns:a16="http://schemas.microsoft.com/office/drawing/2014/main" val="1089013964"/>
                    </a:ext>
                  </a:extLst>
                </a:gridCol>
                <a:gridCol w="576072">
                  <a:extLst>
                    <a:ext uri="{9D8B030D-6E8A-4147-A177-3AD203B41FA5}">
                      <a16:colId xmlns:a16="http://schemas.microsoft.com/office/drawing/2014/main" val="2305863082"/>
                    </a:ext>
                  </a:extLst>
                </a:gridCol>
                <a:gridCol w="905256">
                  <a:extLst>
                    <a:ext uri="{9D8B030D-6E8A-4147-A177-3AD203B41FA5}">
                      <a16:colId xmlns:a16="http://schemas.microsoft.com/office/drawing/2014/main" val="611423821"/>
                    </a:ext>
                  </a:extLst>
                </a:gridCol>
                <a:gridCol w="1152144">
                  <a:extLst>
                    <a:ext uri="{9D8B030D-6E8A-4147-A177-3AD203B41FA5}">
                      <a16:colId xmlns:a16="http://schemas.microsoft.com/office/drawing/2014/main" val="38395375"/>
                    </a:ext>
                  </a:extLst>
                </a:gridCol>
                <a:gridCol w="576072">
                  <a:extLst>
                    <a:ext uri="{9D8B030D-6E8A-4147-A177-3AD203B41FA5}">
                      <a16:colId xmlns:a16="http://schemas.microsoft.com/office/drawing/2014/main" val="2986736846"/>
                    </a:ext>
                  </a:extLst>
                </a:gridCol>
                <a:gridCol w="576072">
                  <a:extLst>
                    <a:ext uri="{9D8B030D-6E8A-4147-A177-3AD203B41FA5}">
                      <a16:colId xmlns:a16="http://schemas.microsoft.com/office/drawing/2014/main" val="4226869265"/>
                    </a:ext>
                  </a:extLst>
                </a:gridCol>
                <a:gridCol w="576072">
                  <a:extLst>
                    <a:ext uri="{9D8B030D-6E8A-4147-A177-3AD203B41FA5}">
                      <a16:colId xmlns:a16="http://schemas.microsoft.com/office/drawing/2014/main" val="3062785126"/>
                    </a:ext>
                  </a:extLst>
                </a:gridCol>
                <a:gridCol w="576072">
                  <a:extLst>
                    <a:ext uri="{9D8B030D-6E8A-4147-A177-3AD203B41FA5}">
                      <a16:colId xmlns:a16="http://schemas.microsoft.com/office/drawing/2014/main" val="2580055679"/>
                    </a:ext>
                  </a:extLst>
                </a:gridCol>
                <a:gridCol w="576072">
                  <a:extLst>
                    <a:ext uri="{9D8B030D-6E8A-4147-A177-3AD203B41FA5}">
                      <a16:colId xmlns:a16="http://schemas.microsoft.com/office/drawing/2014/main" val="842586426"/>
                    </a:ext>
                  </a:extLst>
                </a:gridCol>
                <a:gridCol w="576072">
                  <a:extLst>
                    <a:ext uri="{9D8B030D-6E8A-4147-A177-3AD203B41FA5}">
                      <a16:colId xmlns:a16="http://schemas.microsoft.com/office/drawing/2014/main" val="287445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6926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13:16:59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09/09/2024 15:00:23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re-e-wind to a few of our memorable moments of the #DubaiDesertClassic
#Golf #RolexSeries pic.x.com/ye6kdva8je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https://twitter.com/88460845/status/1815707679689412630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2.3952 %</a:t>
                      </a:r>
                    </a:p>
                  </a:txBody>
                  <a:tcPr/>
                </a:tc>
                <a:extLst>
                  <a:ext uri="{0D108BD9-81ED-4DB2-BD59-A6C34878D82A}">
                    <a16:rowId xmlns:a16="http://schemas.microsoft.com/office/drawing/2014/main" val="1172911323"/>
                  </a:ext>
                </a:extLst>
              </a:tr>
            </a:tbl>
          </a:graphicData>
        </a:graphic>
      </p:graphicFrame>
      <p:sp>
        <p:nvSpPr>
          <p:cNvPr id="4" name="Text Placeholder 3">
            <a:extLst>
              <a:ext uri="{FF2B5EF4-FFF2-40B4-BE49-F238E27FC236}">
                <a16:creationId xmlns:a16="http://schemas.microsoft.com/office/drawing/2014/main" id="{98E4A244-3397-4355-9D8D-96F216561CF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30783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BF824-D218-4840-8315-3F286002A048}"/>
              </a:ext>
            </a:extLst>
          </p:cNvPr>
          <p:cNvSpPr>
            <a:spLocks noGrp="1"/>
          </p:cNvSpPr>
          <p:nvPr>
            <p:ph type="title"/>
          </p:nvPr>
        </p:nvSpPr>
        <p:spPr/>
        <p:txBody>
          <a:bodyPr/>
          <a:lstStyle/>
          <a:p>
            <a:r>
              <a:rPr lang="en-US"/>
              <a:t>Overall All Posts Table | Hero Dubai Desert Classic - 11 of 24</a:t>
            </a:r>
          </a:p>
        </p:txBody>
      </p:sp>
      <p:graphicFrame>
        <p:nvGraphicFramePr>
          <p:cNvPr id="5" name="Table Placeholder 4">
            <a:extLst>
              <a:ext uri="{FF2B5EF4-FFF2-40B4-BE49-F238E27FC236}">
                <a16:creationId xmlns:a16="http://schemas.microsoft.com/office/drawing/2014/main" id="{E78EF127-D027-444D-90B9-15E10A1DE601}"/>
              </a:ext>
            </a:extLst>
          </p:cNvPr>
          <p:cNvGraphicFramePr>
            <a:graphicFrameLocks noGrp="1"/>
          </p:cNvGraphicFramePr>
          <p:nvPr>
            <p:ph type="tbl" sz="quarter" idx="13"/>
            <p:extLst>
              <p:ext uri="{D42A27DB-BD31-4B8C-83A1-F6EECF244321}">
                <p14:modId xmlns:p14="http://schemas.microsoft.com/office/powerpoint/2010/main" val="135940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4199927"/>
                    </a:ext>
                  </a:extLst>
                </a:gridCol>
                <a:gridCol w="576072">
                  <a:extLst>
                    <a:ext uri="{9D8B030D-6E8A-4147-A177-3AD203B41FA5}">
                      <a16:colId xmlns:a16="http://schemas.microsoft.com/office/drawing/2014/main" val="784675675"/>
                    </a:ext>
                  </a:extLst>
                </a:gridCol>
                <a:gridCol w="576072">
                  <a:extLst>
                    <a:ext uri="{9D8B030D-6E8A-4147-A177-3AD203B41FA5}">
                      <a16:colId xmlns:a16="http://schemas.microsoft.com/office/drawing/2014/main" val="2085454096"/>
                    </a:ext>
                  </a:extLst>
                </a:gridCol>
                <a:gridCol w="576072">
                  <a:extLst>
                    <a:ext uri="{9D8B030D-6E8A-4147-A177-3AD203B41FA5}">
                      <a16:colId xmlns:a16="http://schemas.microsoft.com/office/drawing/2014/main" val="1034383543"/>
                    </a:ext>
                  </a:extLst>
                </a:gridCol>
                <a:gridCol w="905256">
                  <a:extLst>
                    <a:ext uri="{9D8B030D-6E8A-4147-A177-3AD203B41FA5}">
                      <a16:colId xmlns:a16="http://schemas.microsoft.com/office/drawing/2014/main" val="1616201793"/>
                    </a:ext>
                  </a:extLst>
                </a:gridCol>
                <a:gridCol w="1152144">
                  <a:extLst>
                    <a:ext uri="{9D8B030D-6E8A-4147-A177-3AD203B41FA5}">
                      <a16:colId xmlns:a16="http://schemas.microsoft.com/office/drawing/2014/main" val="4242770541"/>
                    </a:ext>
                  </a:extLst>
                </a:gridCol>
                <a:gridCol w="576072">
                  <a:extLst>
                    <a:ext uri="{9D8B030D-6E8A-4147-A177-3AD203B41FA5}">
                      <a16:colId xmlns:a16="http://schemas.microsoft.com/office/drawing/2014/main" val="2307916014"/>
                    </a:ext>
                  </a:extLst>
                </a:gridCol>
                <a:gridCol w="576072">
                  <a:extLst>
                    <a:ext uri="{9D8B030D-6E8A-4147-A177-3AD203B41FA5}">
                      <a16:colId xmlns:a16="http://schemas.microsoft.com/office/drawing/2014/main" val="3004187379"/>
                    </a:ext>
                  </a:extLst>
                </a:gridCol>
                <a:gridCol w="576072">
                  <a:extLst>
                    <a:ext uri="{9D8B030D-6E8A-4147-A177-3AD203B41FA5}">
                      <a16:colId xmlns:a16="http://schemas.microsoft.com/office/drawing/2014/main" val="3683026388"/>
                    </a:ext>
                  </a:extLst>
                </a:gridCol>
                <a:gridCol w="576072">
                  <a:extLst>
                    <a:ext uri="{9D8B030D-6E8A-4147-A177-3AD203B41FA5}">
                      <a16:colId xmlns:a16="http://schemas.microsoft.com/office/drawing/2014/main" val="2802199080"/>
                    </a:ext>
                  </a:extLst>
                </a:gridCol>
                <a:gridCol w="576072">
                  <a:extLst>
                    <a:ext uri="{9D8B030D-6E8A-4147-A177-3AD203B41FA5}">
                      <a16:colId xmlns:a16="http://schemas.microsoft.com/office/drawing/2014/main" val="3281309058"/>
                    </a:ext>
                  </a:extLst>
                </a:gridCol>
                <a:gridCol w="576072">
                  <a:extLst>
                    <a:ext uri="{9D8B030D-6E8A-4147-A177-3AD203B41FA5}">
                      <a16:colId xmlns:a16="http://schemas.microsoft.com/office/drawing/2014/main" val="111008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6203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11:59:37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re-e-wind to a few of our memorable moments of the #DubaiDesertClassic
#Golf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لنرجع في الزمن للحظاتنا التي لا تنسى من بطولة #دبي_ديزرت_كلاسيك
#جولف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https://quintly-eu-image-storage.s3.amazonaws.com/abba679c57510c4c820e38ec0dcc6b91/221d713442101e81f964bdffdeef50ca.jpg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https://www.instagram.com/reel/C9ws4wdt-l_/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285697943"/>
                  </a:ext>
                </a:extLst>
              </a:tr>
            </a:tbl>
          </a:graphicData>
        </a:graphic>
      </p:graphicFrame>
      <p:sp>
        <p:nvSpPr>
          <p:cNvPr id="4" name="Text Placeholder 3">
            <a:extLst>
              <a:ext uri="{FF2B5EF4-FFF2-40B4-BE49-F238E27FC236}">
                <a16:creationId xmlns:a16="http://schemas.microsoft.com/office/drawing/2014/main" id="{977C9B3C-6C19-46FE-9FD2-49B11D6AF33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787288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26CF-13DC-42A2-B9D0-F38351C30224}"/>
              </a:ext>
            </a:extLst>
          </p:cNvPr>
          <p:cNvSpPr>
            <a:spLocks noGrp="1"/>
          </p:cNvSpPr>
          <p:nvPr>
            <p:ph type="title"/>
          </p:nvPr>
        </p:nvSpPr>
        <p:spPr/>
        <p:txBody>
          <a:bodyPr/>
          <a:lstStyle/>
          <a:p>
            <a:r>
              <a:rPr lang="en-US"/>
              <a:t>Overall All Posts Table | Hero Dubai Desert Classic - 12 of 24</a:t>
            </a:r>
          </a:p>
        </p:txBody>
      </p:sp>
      <p:graphicFrame>
        <p:nvGraphicFramePr>
          <p:cNvPr id="5" name="Table Placeholder 4">
            <a:extLst>
              <a:ext uri="{FF2B5EF4-FFF2-40B4-BE49-F238E27FC236}">
                <a16:creationId xmlns:a16="http://schemas.microsoft.com/office/drawing/2014/main" id="{992B93A5-4765-4BA2-A00F-586D896C4FD5}"/>
              </a:ext>
            </a:extLst>
          </p:cNvPr>
          <p:cNvGraphicFramePr>
            <a:graphicFrameLocks noGrp="1"/>
          </p:cNvGraphicFramePr>
          <p:nvPr>
            <p:ph type="tbl" sz="quarter" idx="13"/>
            <p:extLst>
              <p:ext uri="{D42A27DB-BD31-4B8C-83A1-F6EECF244321}">
                <p14:modId xmlns:p14="http://schemas.microsoft.com/office/powerpoint/2010/main" val="209256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09377194"/>
                    </a:ext>
                  </a:extLst>
                </a:gridCol>
                <a:gridCol w="576072">
                  <a:extLst>
                    <a:ext uri="{9D8B030D-6E8A-4147-A177-3AD203B41FA5}">
                      <a16:colId xmlns:a16="http://schemas.microsoft.com/office/drawing/2014/main" val="2118552169"/>
                    </a:ext>
                  </a:extLst>
                </a:gridCol>
                <a:gridCol w="576072">
                  <a:extLst>
                    <a:ext uri="{9D8B030D-6E8A-4147-A177-3AD203B41FA5}">
                      <a16:colId xmlns:a16="http://schemas.microsoft.com/office/drawing/2014/main" val="3632479645"/>
                    </a:ext>
                  </a:extLst>
                </a:gridCol>
                <a:gridCol w="576072">
                  <a:extLst>
                    <a:ext uri="{9D8B030D-6E8A-4147-A177-3AD203B41FA5}">
                      <a16:colId xmlns:a16="http://schemas.microsoft.com/office/drawing/2014/main" val="3720629887"/>
                    </a:ext>
                  </a:extLst>
                </a:gridCol>
                <a:gridCol w="905256">
                  <a:extLst>
                    <a:ext uri="{9D8B030D-6E8A-4147-A177-3AD203B41FA5}">
                      <a16:colId xmlns:a16="http://schemas.microsoft.com/office/drawing/2014/main" val="3360745342"/>
                    </a:ext>
                  </a:extLst>
                </a:gridCol>
                <a:gridCol w="1152144">
                  <a:extLst>
                    <a:ext uri="{9D8B030D-6E8A-4147-A177-3AD203B41FA5}">
                      <a16:colId xmlns:a16="http://schemas.microsoft.com/office/drawing/2014/main" val="3366194567"/>
                    </a:ext>
                  </a:extLst>
                </a:gridCol>
                <a:gridCol w="576072">
                  <a:extLst>
                    <a:ext uri="{9D8B030D-6E8A-4147-A177-3AD203B41FA5}">
                      <a16:colId xmlns:a16="http://schemas.microsoft.com/office/drawing/2014/main" val="2854773943"/>
                    </a:ext>
                  </a:extLst>
                </a:gridCol>
                <a:gridCol w="576072">
                  <a:extLst>
                    <a:ext uri="{9D8B030D-6E8A-4147-A177-3AD203B41FA5}">
                      <a16:colId xmlns:a16="http://schemas.microsoft.com/office/drawing/2014/main" val="1016305674"/>
                    </a:ext>
                  </a:extLst>
                </a:gridCol>
                <a:gridCol w="576072">
                  <a:extLst>
                    <a:ext uri="{9D8B030D-6E8A-4147-A177-3AD203B41FA5}">
                      <a16:colId xmlns:a16="http://schemas.microsoft.com/office/drawing/2014/main" val="666760852"/>
                    </a:ext>
                  </a:extLst>
                </a:gridCol>
                <a:gridCol w="576072">
                  <a:extLst>
                    <a:ext uri="{9D8B030D-6E8A-4147-A177-3AD203B41FA5}">
                      <a16:colId xmlns:a16="http://schemas.microsoft.com/office/drawing/2014/main" val="3196609265"/>
                    </a:ext>
                  </a:extLst>
                </a:gridCol>
                <a:gridCol w="576072">
                  <a:extLst>
                    <a:ext uri="{9D8B030D-6E8A-4147-A177-3AD203B41FA5}">
                      <a16:colId xmlns:a16="http://schemas.microsoft.com/office/drawing/2014/main" val="671258531"/>
                    </a:ext>
                  </a:extLst>
                </a:gridCol>
                <a:gridCol w="576072">
                  <a:extLst>
                    <a:ext uri="{9D8B030D-6E8A-4147-A177-3AD203B41FA5}">
                      <a16:colId xmlns:a16="http://schemas.microsoft.com/office/drawing/2014/main" val="1833268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1015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10:56:43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 you could pick 𝙊𝙉𝙀 to play a round of golf with, who would it be?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إذا كان بإمكانك اختيار لاعب واحد للعب جولة من الجولف معه، فمن سيكون؟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https://quintly-eu-image-storage.s3.amazonaws.com/abba679c57510c4c820e38ec0dcc6b91/eb8db59917c5642fddd9934e9be07c17.jpg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https://www.instagram.com/reel/C9URONQuZ9o/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171368703"/>
                  </a:ext>
                </a:extLst>
              </a:tr>
            </a:tbl>
          </a:graphicData>
        </a:graphic>
      </p:graphicFrame>
      <p:sp>
        <p:nvSpPr>
          <p:cNvPr id="4" name="Text Placeholder 3">
            <a:extLst>
              <a:ext uri="{FF2B5EF4-FFF2-40B4-BE49-F238E27FC236}">
                <a16:creationId xmlns:a16="http://schemas.microsoft.com/office/drawing/2014/main" id="{58F86CB1-0DC3-471A-AF28-D6722098C90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43124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B06E-1540-432E-B005-824F1A529684}"/>
              </a:ext>
            </a:extLst>
          </p:cNvPr>
          <p:cNvSpPr>
            <a:spLocks noGrp="1"/>
          </p:cNvSpPr>
          <p:nvPr>
            <p:ph type="title"/>
          </p:nvPr>
        </p:nvSpPr>
        <p:spPr/>
        <p:txBody>
          <a:bodyPr/>
          <a:lstStyle/>
          <a:p>
            <a:r>
              <a:rPr lang="en-US"/>
              <a:t>Overall All Posts Table | Hero Dubai Desert Classic - 13 of 24</a:t>
            </a:r>
          </a:p>
        </p:txBody>
      </p:sp>
      <p:graphicFrame>
        <p:nvGraphicFramePr>
          <p:cNvPr id="5" name="Table Placeholder 4">
            <a:extLst>
              <a:ext uri="{FF2B5EF4-FFF2-40B4-BE49-F238E27FC236}">
                <a16:creationId xmlns:a16="http://schemas.microsoft.com/office/drawing/2014/main" id="{83E11AAF-3E90-4C66-B77C-2F157919081A}"/>
              </a:ext>
            </a:extLst>
          </p:cNvPr>
          <p:cNvGraphicFramePr>
            <a:graphicFrameLocks noGrp="1"/>
          </p:cNvGraphicFramePr>
          <p:nvPr>
            <p:ph type="tbl" sz="quarter" idx="13"/>
            <p:extLst>
              <p:ext uri="{D42A27DB-BD31-4B8C-83A1-F6EECF244321}">
                <p14:modId xmlns:p14="http://schemas.microsoft.com/office/powerpoint/2010/main" val="94198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7697233"/>
                    </a:ext>
                  </a:extLst>
                </a:gridCol>
                <a:gridCol w="576072">
                  <a:extLst>
                    <a:ext uri="{9D8B030D-6E8A-4147-A177-3AD203B41FA5}">
                      <a16:colId xmlns:a16="http://schemas.microsoft.com/office/drawing/2014/main" val="2471598235"/>
                    </a:ext>
                  </a:extLst>
                </a:gridCol>
                <a:gridCol w="576072">
                  <a:extLst>
                    <a:ext uri="{9D8B030D-6E8A-4147-A177-3AD203B41FA5}">
                      <a16:colId xmlns:a16="http://schemas.microsoft.com/office/drawing/2014/main" val="2341026151"/>
                    </a:ext>
                  </a:extLst>
                </a:gridCol>
                <a:gridCol w="576072">
                  <a:extLst>
                    <a:ext uri="{9D8B030D-6E8A-4147-A177-3AD203B41FA5}">
                      <a16:colId xmlns:a16="http://schemas.microsoft.com/office/drawing/2014/main" val="3456845575"/>
                    </a:ext>
                  </a:extLst>
                </a:gridCol>
                <a:gridCol w="905256">
                  <a:extLst>
                    <a:ext uri="{9D8B030D-6E8A-4147-A177-3AD203B41FA5}">
                      <a16:colId xmlns:a16="http://schemas.microsoft.com/office/drawing/2014/main" val="2550383688"/>
                    </a:ext>
                  </a:extLst>
                </a:gridCol>
                <a:gridCol w="1152144">
                  <a:extLst>
                    <a:ext uri="{9D8B030D-6E8A-4147-A177-3AD203B41FA5}">
                      <a16:colId xmlns:a16="http://schemas.microsoft.com/office/drawing/2014/main" val="2232894159"/>
                    </a:ext>
                  </a:extLst>
                </a:gridCol>
                <a:gridCol w="576072">
                  <a:extLst>
                    <a:ext uri="{9D8B030D-6E8A-4147-A177-3AD203B41FA5}">
                      <a16:colId xmlns:a16="http://schemas.microsoft.com/office/drawing/2014/main" val="3935570718"/>
                    </a:ext>
                  </a:extLst>
                </a:gridCol>
                <a:gridCol w="576072">
                  <a:extLst>
                    <a:ext uri="{9D8B030D-6E8A-4147-A177-3AD203B41FA5}">
                      <a16:colId xmlns:a16="http://schemas.microsoft.com/office/drawing/2014/main" val="2470612427"/>
                    </a:ext>
                  </a:extLst>
                </a:gridCol>
                <a:gridCol w="576072">
                  <a:extLst>
                    <a:ext uri="{9D8B030D-6E8A-4147-A177-3AD203B41FA5}">
                      <a16:colId xmlns:a16="http://schemas.microsoft.com/office/drawing/2014/main" val="2180042947"/>
                    </a:ext>
                  </a:extLst>
                </a:gridCol>
                <a:gridCol w="576072">
                  <a:extLst>
                    <a:ext uri="{9D8B030D-6E8A-4147-A177-3AD203B41FA5}">
                      <a16:colId xmlns:a16="http://schemas.microsoft.com/office/drawing/2014/main" val="265759818"/>
                    </a:ext>
                  </a:extLst>
                </a:gridCol>
                <a:gridCol w="576072">
                  <a:extLst>
                    <a:ext uri="{9D8B030D-6E8A-4147-A177-3AD203B41FA5}">
                      <a16:colId xmlns:a16="http://schemas.microsoft.com/office/drawing/2014/main" val="1345661927"/>
                    </a:ext>
                  </a:extLst>
                </a:gridCol>
                <a:gridCol w="576072">
                  <a:extLst>
                    <a:ext uri="{9D8B030D-6E8A-4147-A177-3AD203B41FA5}">
                      <a16:colId xmlns:a16="http://schemas.microsoft.com/office/drawing/2014/main" val="106630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0175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12:35:57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20:14:57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https://quintly-eu-image-storage.s3.amazonaws.com/15b677218c90692c990dc3553db2e871/d99a557c78433bc4251cba67ed7aa0a9.jpg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https://www.facebook.com/107038734608_881084080723131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2.3179 %</a:t>
                      </a:r>
                    </a:p>
                  </a:txBody>
                  <a:tcPr/>
                </a:tc>
                <a:extLst>
                  <a:ext uri="{0D108BD9-81ED-4DB2-BD59-A6C34878D82A}">
                    <a16:rowId xmlns:a16="http://schemas.microsoft.com/office/drawing/2014/main" val="673329579"/>
                  </a:ext>
                </a:extLst>
              </a:tr>
            </a:tbl>
          </a:graphicData>
        </a:graphic>
      </p:graphicFrame>
      <p:sp>
        <p:nvSpPr>
          <p:cNvPr id="4" name="Text Placeholder 3">
            <a:extLst>
              <a:ext uri="{FF2B5EF4-FFF2-40B4-BE49-F238E27FC236}">
                <a16:creationId xmlns:a16="http://schemas.microsoft.com/office/drawing/2014/main" id="{4C8866D5-7915-47C3-A932-BD6E766D50F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248523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EE17E-895B-466B-AA00-1F5B1A7FD69D}"/>
              </a:ext>
            </a:extLst>
          </p:cNvPr>
          <p:cNvSpPr>
            <a:spLocks noGrp="1"/>
          </p:cNvSpPr>
          <p:nvPr>
            <p:ph type="title"/>
          </p:nvPr>
        </p:nvSpPr>
        <p:spPr/>
        <p:txBody>
          <a:bodyPr/>
          <a:lstStyle/>
          <a:p>
            <a:r>
              <a:rPr lang="en-US"/>
              <a:t>Overall All Posts Table | Hero Dubai Desert Classic - 14 of 24</a:t>
            </a:r>
          </a:p>
        </p:txBody>
      </p:sp>
      <p:graphicFrame>
        <p:nvGraphicFramePr>
          <p:cNvPr id="5" name="Table Placeholder 4">
            <a:extLst>
              <a:ext uri="{FF2B5EF4-FFF2-40B4-BE49-F238E27FC236}">
                <a16:creationId xmlns:a16="http://schemas.microsoft.com/office/drawing/2014/main" id="{7A78AA4F-FD49-442D-8E35-97A58CCDD347}"/>
              </a:ext>
            </a:extLst>
          </p:cNvPr>
          <p:cNvGraphicFramePr>
            <a:graphicFrameLocks noGrp="1"/>
          </p:cNvGraphicFramePr>
          <p:nvPr>
            <p:ph type="tbl" sz="quarter" idx="13"/>
            <p:extLst>
              <p:ext uri="{D42A27DB-BD31-4B8C-83A1-F6EECF244321}">
                <p14:modId xmlns:p14="http://schemas.microsoft.com/office/powerpoint/2010/main" val="985752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19817086"/>
                    </a:ext>
                  </a:extLst>
                </a:gridCol>
                <a:gridCol w="576072">
                  <a:extLst>
                    <a:ext uri="{9D8B030D-6E8A-4147-A177-3AD203B41FA5}">
                      <a16:colId xmlns:a16="http://schemas.microsoft.com/office/drawing/2014/main" val="3561909248"/>
                    </a:ext>
                  </a:extLst>
                </a:gridCol>
                <a:gridCol w="576072">
                  <a:extLst>
                    <a:ext uri="{9D8B030D-6E8A-4147-A177-3AD203B41FA5}">
                      <a16:colId xmlns:a16="http://schemas.microsoft.com/office/drawing/2014/main" val="1492931482"/>
                    </a:ext>
                  </a:extLst>
                </a:gridCol>
                <a:gridCol w="576072">
                  <a:extLst>
                    <a:ext uri="{9D8B030D-6E8A-4147-A177-3AD203B41FA5}">
                      <a16:colId xmlns:a16="http://schemas.microsoft.com/office/drawing/2014/main" val="1644389883"/>
                    </a:ext>
                  </a:extLst>
                </a:gridCol>
                <a:gridCol w="905256">
                  <a:extLst>
                    <a:ext uri="{9D8B030D-6E8A-4147-A177-3AD203B41FA5}">
                      <a16:colId xmlns:a16="http://schemas.microsoft.com/office/drawing/2014/main" val="3874536295"/>
                    </a:ext>
                  </a:extLst>
                </a:gridCol>
                <a:gridCol w="1152144">
                  <a:extLst>
                    <a:ext uri="{9D8B030D-6E8A-4147-A177-3AD203B41FA5}">
                      <a16:colId xmlns:a16="http://schemas.microsoft.com/office/drawing/2014/main" val="1423195563"/>
                    </a:ext>
                  </a:extLst>
                </a:gridCol>
                <a:gridCol w="576072">
                  <a:extLst>
                    <a:ext uri="{9D8B030D-6E8A-4147-A177-3AD203B41FA5}">
                      <a16:colId xmlns:a16="http://schemas.microsoft.com/office/drawing/2014/main" val="351664290"/>
                    </a:ext>
                  </a:extLst>
                </a:gridCol>
                <a:gridCol w="576072">
                  <a:extLst>
                    <a:ext uri="{9D8B030D-6E8A-4147-A177-3AD203B41FA5}">
                      <a16:colId xmlns:a16="http://schemas.microsoft.com/office/drawing/2014/main" val="797547358"/>
                    </a:ext>
                  </a:extLst>
                </a:gridCol>
                <a:gridCol w="576072">
                  <a:extLst>
                    <a:ext uri="{9D8B030D-6E8A-4147-A177-3AD203B41FA5}">
                      <a16:colId xmlns:a16="http://schemas.microsoft.com/office/drawing/2014/main" val="686674915"/>
                    </a:ext>
                  </a:extLst>
                </a:gridCol>
                <a:gridCol w="576072">
                  <a:extLst>
                    <a:ext uri="{9D8B030D-6E8A-4147-A177-3AD203B41FA5}">
                      <a16:colId xmlns:a16="http://schemas.microsoft.com/office/drawing/2014/main" val="3390357297"/>
                    </a:ext>
                  </a:extLst>
                </a:gridCol>
                <a:gridCol w="576072">
                  <a:extLst>
                    <a:ext uri="{9D8B030D-6E8A-4147-A177-3AD203B41FA5}">
                      <a16:colId xmlns:a16="http://schemas.microsoft.com/office/drawing/2014/main" val="3415107179"/>
                    </a:ext>
                  </a:extLst>
                </a:gridCol>
                <a:gridCol w="576072">
                  <a:extLst>
                    <a:ext uri="{9D8B030D-6E8A-4147-A177-3AD203B41FA5}">
                      <a16:colId xmlns:a16="http://schemas.microsoft.com/office/drawing/2014/main" val="68200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5614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07/05/2024 17:17:24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https://quintly-eu-image-storage.s3.amazonaws.com/abba679c57510c4c820e38ec0dcc6b91/e0639854af5de07082d785e8f3013c3b.jpg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https://www.instagram.com/reel/C9C6z07S7fJ/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533730790"/>
                  </a:ext>
                </a:extLst>
              </a:tr>
            </a:tbl>
          </a:graphicData>
        </a:graphic>
      </p:graphicFrame>
      <p:sp>
        <p:nvSpPr>
          <p:cNvPr id="4" name="Text Placeholder 3">
            <a:extLst>
              <a:ext uri="{FF2B5EF4-FFF2-40B4-BE49-F238E27FC236}">
                <a16:creationId xmlns:a16="http://schemas.microsoft.com/office/drawing/2014/main" id="{AE0CA8A8-A7E5-4231-B0EA-B7C7150F896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9538234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C920-5D8D-49C0-8A70-B23665202F26}"/>
              </a:ext>
            </a:extLst>
          </p:cNvPr>
          <p:cNvSpPr>
            <a:spLocks noGrp="1"/>
          </p:cNvSpPr>
          <p:nvPr>
            <p:ph type="title"/>
          </p:nvPr>
        </p:nvSpPr>
        <p:spPr/>
        <p:txBody>
          <a:bodyPr/>
          <a:lstStyle/>
          <a:p>
            <a:r>
              <a:rPr lang="en-US"/>
              <a:t>Overall All Posts Table | Hero Dubai Desert Classic - 15 of 24</a:t>
            </a:r>
          </a:p>
        </p:txBody>
      </p:sp>
      <p:graphicFrame>
        <p:nvGraphicFramePr>
          <p:cNvPr id="5" name="Table Placeholder 4">
            <a:extLst>
              <a:ext uri="{FF2B5EF4-FFF2-40B4-BE49-F238E27FC236}">
                <a16:creationId xmlns:a16="http://schemas.microsoft.com/office/drawing/2014/main" id="{C360F539-B6BF-4E39-A372-B60A56FBE7FA}"/>
              </a:ext>
            </a:extLst>
          </p:cNvPr>
          <p:cNvGraphicFramePr>
            <a:graphicFrameLocks noGrp="1"/>
          </p:cNvGraphicFramePr>
          <p:nvPr>
            <p:ph type="tbl" sz="quarter" idx="13"/>
            <p:extLst>
              <p:ext uri="{D42A27DB-BD31-4B8C-83A1-F6EECF244321}">
                <p14:modId xmlns:p14="http://schemas.microsoft.com/office/powerpoint/2010/main" val="72030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14351705"/>
                    </a:ext>
                  </a:extLst>
                </a:gridCol>
                <a:gridCol w="576072">
                  <a:extLst>
                    <a:ext uri="{9D8B030D-6E8A-4147-A177-3AD203B41FA5}">
                      <a16:colId xmlns:a16="http://schemas.microsoft.com/office/drawing/2014/main" val="3091542082"/>
                    </a:ext>
                  </a:extLst>
                </a:gridCol>
                <a:gridCol w="576072">
                  <a:extLst>
                    <a:ext uri="{9D8B030D-6E8A-4147-A177-3AD203B41FA5}">
                      <a16:colId xmlns:a16="http://schemas.microsoft.com/office/drawing/2014/main" val="1885928516"/>
                    </a:ext>
                  </a:extLst>
                </a:gridCol>
                <a:gridCol w="576072">
                  <a:extLst>
                    <a:ext uri="{9D8B030D-6E8A-4147-A177-3AD203B41FA5}">
                      <a16:colId xmlns:a16="http://schemas.microsoft.com/office/drawing/2014/main" val="2015507568"/>
                    </a:ext>
                  </a:extLst>
                </a:gridCol>
                <a:gridCol w="905256">
                  <a:extLst>
                    <a:ext uri="{9D8B030D-6E8A-4147-A177-3AD203B41FA5}">
                      <a16:colId xmlns:a16="http://schemas.microsoft.com/office/drawing/2014/main" val="3188359874"/>
                    </a:ext>
                  </a:extLst>
                </a:gridCol>
                <a:gridCol w="1152144">
                  <a:extLst>
                    <a:ext uri="{9D8B030D-6E8A-4147-A177-3AD203B41FA5}">
                      <a16:colId xmlns:a16="http://schemas.microsoft.com/office/drawing/2014/main" val="2478114572"/>
                    </a:ext>
                  </a:extLst>
                </a:gridCol>
                <a:gridCol w="576072">
                  <a:extLst>
                    <a:ext uri="{9D8B030D-6E8A-4147-A177-3AD203B41FA5}">
                      <a16:colId xmlns:a16="http://schemas.microsoft.com/office/drawing/2014/main" val="704040613"/>
                    </a:ext>
                  </a:extLst>
                </a:gridCol>
                <a:gridCol w="576072">
                  <a:extLst>
                    <a:ext uri="{9D8B030D-6E8A-4147-A177-3AD203B41FA5}">
                      <a16:colId xmlns:a16="http://schemas.microsoft.com/office/drawing/2014/main" val="1511511331"/>
                    </a:ext>
                  </a:extLst>
                </a:gridCol>
                <a:gridCol w="576072">
                  <a:extLst>
                    <a:ext uri="{9D8B030D-6E8A-4147-A177-3AD203B41FA5}">
                      <a16:colId xmlns:a16="http://schemas.microsoft.com/office/drawing/2014/main" val="2288168622"/>
                    </a:ext>
                  </a:extLst>
                </a:gridCol>
                <a:gridCol w="576072">
                  <a:extLst>
                    <a:ext uri="{9D8B030D-6E8A-4147-A177-3AD203B41FA5}">
                      <a16:colId xmlns:a16="http://schemas.microsoft.com/office/drawing/2014/main" val="2073699610"/>
                    </a:ext>
                  </a:extLst>
                </a:gridCol>
                <a:gridCol w="576072">
                  <a:extLst>
                    <a:ext uri="{9D8B030D-6E8A-4147-A177-3AD203B41FA5}">
                      <a16:colId xmlns:a16="http://schemas.microsoft.com/office/drawing/2014/main" val="3579264774"/>
                    </a:ext>
                  </a:extLst>
                </a:gridCol>
                <a:gridCol w="576072">
                  <a:extLst>
                    <a:ext uri="{9D8B030D-6E8A-4147-A177-3AD203B41FA5}">
                      <a16:colId xmlns:a16="http://schemas.microsoft.com/office/drawing/2014/main" val="219119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0925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15:03:29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 honour of the legends of the fairway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تقدير لأساطير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 #روري_ماكيلروي #تايغر_وودز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 #RoryMcIlroy #TigerWoods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https://quintly-eu-image-storage.s3.amazonaws.com/abba679c57510c4c820e38ec0dcc6b91/0a803abcf3481b6acc0a47efde386c99.jpg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https://www.instagram.com/reel/C8o2DNcPa6w/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77757176"/>
                  </a:ext>
                </a:extLst>
              </a:tr>
            </a:tbl>
          </a:graphicData>
        </a:graphic>
      </p:graphicFrame>
      <p:sp>
        <p:nvSpPr>
          <p:cNvPr id="4" name="Text Placeholder 3">
            <a:extLst>
              <a:ext uri="{FF2B5EF4-FFF2-40B4-BE49-F238E27FC236}">
                <a16:creationId xmlns:a16="http://schemas.microsoft.com/office/drawing/2014/main" id="{CB88C80A-EC08-4DC8-9FA1-292C4736AAD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4816957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91CA-BCD0-4739-A6F7-1C28838EB3C8}"/>
              </a:ext>
            </a:extLst>
          </p:cNvPr>
          <p:cNvSpPr>
            <a:spLocks noGrp="1"/>
          </p:cNvSpPr>
          <p:nvPr>
            <p:ph type="title"/>
          </p:nvPr>
        </p:nvSpPr>
        <p:spPr/>
        <p:txBody>
          <a:bodyPr/>
          <a:lstStyle/>
          <a:p>
            <a:r>
              <a:rPr lang="en-US"/>
              <a:t>Overall All Posts Table | Hero Dubai Desert Classic - 16 of 24</a:t>
            </a:r>
          </a:p>
        </p:txBody>
      </p:sp>
      <p:graphicFrame>
        <p:nvGraphicFramePr>
          <p:cNvPr id="5" name="Table Placeholder 4">
            <a:extLst>
              <a:ext uri="{FF2B5EF4-FFF2-40B4-BE49-F238E27FC236}">
                <a16:creationId xmlns:a16="http://schemas.microsoft.com/office/drawing/2014/main" id="{27507B2B-D0FF-44A3-8DAE-0A34A7E70E10}"/>
              </a:ext>
            </a:extLst>
          </p:cNvPr>
          <p:cNvGraphicFramePr>
            <a:graphicFrameLocks noGrp="1"/>
          </p:cNvGraphicFramePr>
          <p:nvPr>
            <p:ph type="tbl" sz="quarter" idx="13"/>
            <p:extLst>
              <p:ext uri="{D42A27DB-BD31-4B8C-83A1-F6EECF244321}">
                <p14:modId xmlns:p14="http://schemas.microsoft.com/office/powerpoint/2010/main" val="269931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93977701"/>
                    </a:ext>
                  </a:extLst>
                </a:gridCol>
                <a:gridCol w="576072">
                  <a:extLst>
                    <a:ext uri="{9D8B030D-6E8A-4147-A177-3AD203B41FA5}">
                      <a16:colId xmlns:a16="http://schemas.microsoft.com/office/drawing/2014/main" val="1879981207"/>
                    </a:ext>
                  </a:extLst>
                </a:gridCol>
                <a:gridCol w="576072">
                  <a:extLst>
                    <a:ext uri="{9D8B030D-6E8A-4147-A177-3AD203B41FA5}">
                      <a16:colId xmlns:a16="http://schemas.microsoft.com/office/drawing/2014/main" val="3001414307"/>
                    </a:ext>
                  </a:extLst>
                </a:gridCol>
                <a:gridCol w="576072">
                  <a:extLst>
                    <a:ext uri="{9D8B030D-6E8A-4147-A177-3AD203B41FA5}">
                      <a16:colId xmlns:a16="http://schemas.microsoft.com/office/drawing/2014/main" val="1692904894"/>
                    </a:ext>
                  </a:extLst>
                </a:gridCol>
                <a:gridCol w="905256">
                  <a:extLst>
                    <a:ext uri="{9D8B030D-6E8A-4147-A177-3AD203B41FA5}">
                      <a16:colId xmlns:a16="http://schemas.microsoft.com/office/drawing/2014/main" val="2742291591"/>
                    </a:ext>
                  </a:extLst>
                </a:gridCol>
                <a:gridCol w="1152144">
                  <a:extLst>
                    <a:ext uri="{9D8B030D-6E8A-4147-A177-3AD203B41FA5}">
                      <a16:colId xmlns:a16="http://schemas.microsoft.com/office/drawing/2014/main" val="1534657168"/>
                    </a:ext>
                  </a:extLst>
                </a:gridCol>
                <a:gridCol w="576072">
                  <a:extLst>
                    <a:ext uri="{9D8B030D-6E8A-4147-A177-3AD203B41FA5}">
                      <a16:colId xmlns:a16="http://schemas.microsoft.com/office/drawing/2014/main" val="3134013487"/>
                    </a:ext>
                  </a:extLst>
                </a:gridCol>
                <a:gridCol w="576072">
                  <a:extLst>
                    <a:ext uri="{9D8B030D-6E8A-4147-A177-3AD203B41FA5}">
                      <a16:colId xmlns:a16="http://schemas.microsoft.com/office/drawing/2014/main" val="290699368"/>
                    </a:ext>
                  </a:extLst>
                </a:gridCol>
                <a:gridCol w="576072">
                  <a:extLst>
                    <a:ext uri="{9D8B030D-6E8A-4147-A177-3AD203B41FA5}">
                      <a16:colId xmlns:a16="http://schemas.microsoft.com/office/drawing/2014/main" val="1291534799"/>
                    </a:ext>
                  </a:extLst>
                </a:gridCol>
                <a:gridCol w="576072">
                  <a:extLst>
                    <a:ext uri="{9D8B030D-6E8A-4147-A177-3AD203B41FA5}">
                      <a16:colId xmlns:a16="http://schemas.microsoft.com/office/drawing/2014/main" val="1938963649"/>
                    </a:ext>
                  </a:extLst>
                </a:gridCol>
                <a:gridCol w="576072">
                  <a:extLst>
                    <a:ext uri="{9D8B030D-6E8A-4147-A177-3AD203B41FA5}">
                      <a16:colId xmlns:a16="http://schemas.microsoft.com/office/drawing/2014/main" val="3240428978"/>
                    </a:ext>
                  </a:extLst>
                </a:gridCol>
                <a:gridCol w="576072">
                  <a:extLst>
                    <a:ext uri="{9D8B030D-6E8A-4147-A177-3AD203B41FA5}">
                      <a16:colId xmlns:a16="http://schemas.microsoft.com/office/drawing/2014/main" val="364067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488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14:50:04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09/16/2024 03:31:02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 honour of the legends of the fairway 👑
#DubaiDesertClassic #RolexSeries #RoryMcIlroy #TigerWoods pic.x.com/nnrffxrpwz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https://twitter.com/88460845/status/1805584245106033112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2.6667 %</a:t>
                      </a:r>
                    </a:p>
                  </a:txBody>
                  <a:tcPr/>
                </a:tc>
                <a:extLst>
                  <a:ext uri="{0D108BD9-81ED-4DB2-BD59-A6C34878D82A}">
                    <a16:rowId xmlns:a16="http://schemas.microsoft.com/office/drawing/2014/main" val="1212191483"/>
                  </a:ext>
                </a:extLst>
              </a:tr>
            </a:tbl>
          </a:graphicData>
        </a:graphic>
      </p:graphicFrame>
      <p:sp>
        <p:nvSpPr>
          <p:cNvPr id="4" name="Text Placeholder 3">
            <a:extLst>
              <a:ext uri="{FF2B5EF4-FFF2-40B4-BE49-F238E27FC236}">
                <a16:creationId xmlns:a16="http://schemas.microsoft.com/office/drawing/2014/main" id="{9FCDA702-A28E-4D26-B326-3F86D0069A3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5190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AE24-0B1A-4165-9A90-34D43CCC780E}"/>
              </a:ext>
            </a:extLst>
          </p:cNvPr>
          <p:cNvSpPr>
            <a:spLocks noGrp="1"/>
          </p:cNvSpPr>
          <p:nvPr>
            <p:ph type="title"/>
          </p:nvPr>
        </p:nvSpPr>
        <p:spPr/>
        <p:txBody>
          <a:bodyPr/>
          <a:lstStyle/>
          <a:p>
            <a:r>
              <a:rPr lang="en-US"/>
              <a:t>Overall All Posts Table | Hero Dubai Desert Classic - 17 of 24</a:t>
            </a:r>
          </a:p>
        </p:txBody>
      </p:sp>
      <p:graphicFrame>
        <p:nvGraphicFramePr>
          <p:cNvPr id="5" name="Table Placeholder 4">
            <a:extLst>
              <a:ext uri="{FF2B5EF4-FFF2-40B4-BE49-F238E27FC236}">
                <a16:creationId xmlns:a16="http://schemas.microsoft.com/office/drawing/2014/main" id="{DFE8EFA3-1C4D-4730-B730-3B756B3CD3E4}"/>
              </a:ext>
            </a:extLst>
          </p:cNvPr>
          <p:cNvGraphicFramePr>
            <a:graphicFrameLocks noGrp="1"/>
          </p:cNvGraphicFramePr>
          <p:nvPr>
            <p:ph type="tbl" sz="quarter" idx="13"/>
            <p:extLst>
              <p:ext uri="{D42A27DB-BD31-4B8C-83A1-F6EECF244321}">
                <p14:modId xmlns:p14="http://schemas.microsoft.com/office/powerpoint/2010/main" val="2954591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50695251"/>
                    </a:ext>
                  </a:extLst>
                </a:gridCol>
                <a:gridCol w="576072">
                  <a:extLst>
                    <a:ext uri="{9D8B030D-6E8A-4147-A177-3AD203B41FA5}">
                      <a16:colId xmlns:a16="http://schemas.microsoft.com/office/drawing/2014/main" val="2615862590"/>
                    </a:ext>
                  </a:extLst>
                </a:gridCol>
                <a:gridCol w="576072">
                  <a:extLst>
                    <a:ext uri="{9D8B030D-6E8A-4147-A177-3AD203B41FA5}">
                      <a16:colId xmlns:a16="http://schemas.microsoft.com/office/drawing/2014/main" val="3015675214"/>
                    </a:ext>
                  </a:extLst>
                </a:gridCol>
                <a:gridCol w="576072">
                  <a:extLst>
                    <a:ext uri="{9D8B030D-6E8A-4147-A177-3AD203B41FA5}">
                      <a16:colId xmlns:a16="http://schemas.microsoft.com/office/drawing/2014/main" val="3384832099"/>
                    </a:ext>
                  </a:extLst>
                </a:gridCol>
                <a:gridCol w="905256">
                  <a:extLst>
                    <a:ext uri="{9D8B030D-6E8A-4147-A177-3AD203B41FA5}">
                      <a16:colId xmlns:a16="http://schemas.microsoft.com/office/drawing/2014/main" val="1841126638"/>
                    </a:ext>
                  </a:extLst>
                </a:gridCol>
                <a:gridCol w="1152144">
                  <a:extLst>
                    <a:ext uri="{9D8B030D-6E8A-4147-A177-3AD203B41FA5}">
                      <a16:colId xmlns:a16="http://schemas.microsoft.com/office/drawing/2014/main" val="4115300123"/>
                    </a:ext>
                  </a:extLst>
                </a:gridCol>
                <a:gridCol w="576072">
                  <a:extLst>
                    <a:ext uri="{9D8B030D-6E8A-4147-A177-3AD203B41FA5}">
                      <a16:colId xmlns:a16="http://schemas.microsoft.com/office/drawing/2014/main" val="1729519110"/>
                    </a:ext>
                  </a:extLst>
                </a:gridCol>
                <a:gridCol w="576072">
                  <a:extLst>
                    <a:ext uri="{9D8B030D-6E8A-4147-A177-3AD203B41FA5}">
                      <a16:colId xmlns:a16="http://schemas.microsoft.com/office/drawing/2014/main" val="809856945"/>
                    </a:ext>
                  </a:extLst>
                </a:gridCol>
                <a:gridCol w="576072">
                  <a:extLst>
                    <a:ext uri="{9D8B030D-6E8A-4147-A177-3AD203B41FA5}">
                      <a16:colId xmlns:a16="http://schemas.microsoft.com/office/drawing/2014/main" val="422880054"/>
                    </a:ext>
                  </a:extLst>
                </a:gridCol>
                <a:gridCol w="576072">
                  <a:extLst>
                    <a:ext uri="{9D8B030D-6E8A-4147-A177-3AD203B41FA5}">
                      <a16:colId xmlns:a16="http://schemas.microsoft.com/office/drawing/2014/main" val="656398081"/>
                    </a:ext>
                  </a:extLst>
                </a:gridCol>
                <a:gridCol w="576072">
                  <a:extLst>
                    <a:ext uri="{9D8B030D-6E8A-4147-A177-3AD203B41FA5}">
                      <a16:colId xmlns:a16="http://schemas.microsoft.com/office/drawing/2014/main" val="243414216"/>
                    </a:ext>
                  </a:extLst>
                </a:gridCol>
                <a:gridCol w="576072">
                  <a:extLst>
                    <a:ext uri="{9D8B030D-6E8A-4147-A177-3AD203B41FA5}">
                      <a16:colId xmlns:a16="http://schemas.microsoft.com/office/drawing/2014/main" val="237091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1543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11:01:18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02:15:19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COMPETITION CLOSED
Make this Father's Day unforgettable for your hero! 
Win an Odyssey Putter and a Limited Edition Emirates Golf Club Print. ⛳️
How to enter:
1️⃣ Must follow us 
2️⃣ Like and save this post
3️⃣ Tag three friends in the comments
Enter by midnight on Monday 24th June 🗓️
#FathersDay #GolfGiveaway #EmiratesGolfClub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https://quintly-eu-image-storage.s3.amazonaws.com/15b677218c90692c990dc3553db2e871/0f0d8a363bc5ba0af8109bc5f408f492.jpg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https://www.facebook.com/107038734608_871234928374713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4.4693 %</a:t>
                      </a:r>
                    </a:p>
                  </a:txBody>
                  <a:tcPr/>
                </a:tc>
                <a:extLst>
                  <a:ext uri="{0D108BD9-81ED-4DB2-BD59-A6C34878D82A}">
                    <a16:rowId xmlns:a16="http://schemas.microsoft.com/office/drawing/2014/main" val="1313244165"/>
                  </a:ext>
                </a:extLst>
              </a:tr>
            </a:tbl>
          </a:graphicData>
        </a:graphic>
      </p:graphicFrame>
      <p:sp>
        <p:nvSpPr>
          <p:cNvPr id="4" name="Text Placeholder 3">
            <a:extLst>
              <a:ext uri="{FF2B5EF4-FFF2-40B4-BE49-F238E27FC236}">
                <a16:creationId xmlns:a16="http://schemas.microsoft.com/office/drawing/2014/main" id="{09907DED-E654-4C3F-AB5E-F0DECC137FA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050676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8535-7204-4B2B-8309-776709E2E26C}"/>
              </a:ext>
            </a:extLst>
          </p:cNvPr>
          <p:cNvSpPr>
            <a:spLocks noGrp="1"/>
          </p:cNvSpPr>
          <p:nvPr>
            <p:ph type="title"/>
          </p:nvPr>
        </p:nvSpPr>
        <p:spPr/>
        <p:txBody>
          <a:bodyPr/>
          <a:lstStyle/>
          <a:p>
            <a:r>
              <a:rPr lang="en-US"/>
              <a:t>Overall All Posts Table | Hero Dubai Desert Classic - 18 of 24</a:t>
            </a:r>
          </a:p>
        </p:txBody>
      </p:sp>
      <p:graphicFrame>
        <p:nvGraphicFramePr>
          <p:cNvPr id="5" name="Table Placeholder 4">
            <a:extLst>
              <a:ext uri="{FF2B5EF4-FFF2-40B4-BE49-F238E27FC236}">
                <a16:creationId xmlns:a16="http://schemas.microsoft.com/office/drawing/2014/main" id="{6DFCCDC6-9143-4594-A568-2ACADA4F66A1}"/>
              </a:ext>
            </a:extLst>
          </p:cNvPr>
          <p:cNvGraphicFramePr>
            <a:graphicFrameLocks noGrp="1"/>
          </p:cNvGraphicFramePr>
          <p:nvPr>
            <p:ph type="tbl" sz="quarter" idx="13"/>
            <p:extLst>
              <p:ext uri="{D42A27DB-BD31-4B8C-83A1-F6EECF244321}">
                <p14:modId xmlns:p14="http://schemas.microsoft.com/office/powerpoint/2010/main" val="60870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81331402"/>
                    </a:ext>
                  </a:extLst>
                </a:gridCol>
                <a:gridCol w="576072">
                  <a:extLst>
                    <a:ext uri="{9D8B030D-6E8A-4147-A177-3AD203B41FA5}">
                      <a16:colId xmlns:a16="http://schemas.microsoft.com/office/drawing/2014/main" val="4049938853"/>
                    </a:ext>
                  </a:extLst>
                </a:gridCol>
                <a:gridCol w="576072">
                  <a:extLst>
                    <a:ext uri="{9D8B030D-6E8A-4147-A177-3AD203B41FA5}">
                      <a16:colId xmlns:a16="http://schemas.microsoft.com/office/drawing/2014/main" val="81288872"/>
                    </a:ext>
                  </a:extLst>
                </a:gridCol>
                <a:gridCol w="576072">
                  <a:extLst>
                    <a:ext uri="{9D8B030D-6E8A-4147-A177-3AD203B41FA5}">
                      <a16:colId xmlns:a16="http://schemas.microsoft.com/office/drawing/2014/main" val="1720542652"/>
                    </a:ext>
                  </a:extLst>
                </a:gridCol>
                <a:gridCol w="905256">
                  <a:extLst>
                    <a:ext uri="{9D8B030D-6E8A-4147-A177-3AD203B41FA5}">
                      <a16:colId xmlns:a16="http://schemas.microsoft.com/office/drawing/2014/main" val="2561866671"/>
                    </a:ext>
                  </a:extLst>
                </a:gridCol>
                <a:gridCol w="1152144">
                  <a:extLst>
                    <a:ext uri="{9D8B030D-6E8A-4147-A177-3AD203B41FA5}">
                      <a16:colId xmlns:a16="http://schemas.microsoft.com/office/drawing/2014/main" val="2392405901"/>
                    </a:ext>
                  </a:extLst>
                </a:gridCol>
                <a:gridCol w="576072">
                  <a:extLst>
                    <a:ext uri="{9D8B030D-6E8A-4147-A177-3AD203B41FA5}">
                      <a16:colId xmlns:a16="http://schemas.microsoft.com/office/drawing/2014/main" val="1909532347"/>
                    </a:ext>
                  </a:extLst>
                </a:gridCol>
                <a:gridCol w="576072">
                  <a:extLst>
                    <a:ext uri="{9D8B030D-6E8A-4147-A177-3AD203B41FA5}">
                      <a16:colId xmlns:a16="http://schemas.microsoft.com/office/drawing/2014/main" val="207338637"/>
                    </a:ext>
                  </a:extLst>
                </a:gridCol>
                <a:gridCol w="576072">
                  <a:extLst>
                    <a:ext uri="{9D8B030D-6E8A-4147-A177-3AD203B41FA5}">
                      <a16:colId xmlns:a16="http://schemas.microsoft.com/office/drawing/2014/main" val="1964002586"/>
                    </a:ext>
                  </a:extLst>
                </a:gridCol>
                <a:gridCol w="576072">
                  <a:extLst>
                    <a:ext uri="{9D8B030D-6E8A-4147-A177-3AD203B41FA5}">
                      <a16:colId xmlns:a16="http://schemas.microsoft.com/office/drawing/2014/main" val="1563487221"/>
                    </a:ext>
                  </a:extLst>
                </a:gridCol>
                <a:gridCol w="576072">
                  <a:extLst>
                    <a:ext uri="{9D8B030D-6E8A-4147-A177-3AD203B41FA5}">
                      <a16:colId xmlns:a16="http://schemas.microsoft.com/office/drawing/2014/main" val="1215342963"/>
                    </a:ext>
                  </a:extLst>
                </a:gridCol>
                <a:gridCol w="576072">
                  <a:extLst>
                    <a:ext uri="{9D8B030D-6E8A-4147-A177-3AD203B41FA5}">
                      <a16:colId xmlns:a16="http://schemas.microsoft.com/office/drawing/2014/main" val="361446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7608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10:57:45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COMPETITION CLOSED
Make this Father’s Day unforgettable for your hero! 
Win an Odyssey Putter and a Limited Edition Emirates Golf Club Print. ⛳️
How to enter:
1️⃣ Must follow us 
2️⃣ Like and save this post
3️⃣ Tag three friends in the comments
Enter by midnight on Monday 24th June 🗓️
#FathersDay #GolfGiveaway #EmiratesGolfClub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https://quintly-eu-image-storage.s3.amazonaws.com/abba679c57510c4c820e38ec0dcc6b91/7ee0c7f1749fe2a6fa1337b7caa611df.jpg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https://www.instagram.com/reel/C8eMh5GNHaC/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86061294"/>
                  </a:ext>
                </a:extLst>
              </a:tr>
            </a:tbl>
          </a:graphicData>
        </a:graphic>
      </p:graphicFrame>
      <p:sp>
        <p:nvSpPr>
          <p:cNvPr id="4" name="Text Placeholder 3">
            <a:extLst>
              <a:ext uri="{FF2B5EF4-FFF2-40B4-BE49-F238E27FC236}">
                <a16:creationId xmlns:a16="http://schemas.microsoft.com/office/drawing/2014/main" id="{C0A94B3C-B9E3-4DA1-942A-22CF2E2EF50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633797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57807-8DFC-4051-B2E3-80761D418FCB}"/>
              </a:ext>
            </a:extLst>
          </p:cNvPr>
          <p:cNvSpPr>
            <a:spLocks noGrp="1"/>
          </p:cNvSpPr>
          <p:nvPr>
            <p:ph type="title"/>
          </p:nvPr>
        </p:nvSpPr>
        <p:spPr/>
        <p:txBody>
          <a:bodyPr/>
          <a:lstStyle/>
          <a:p>
            <a:r>
              <a:rPr lang="en-US"/>
              <a:t>Overall All Posts Table | Hero Dubai Desert Classic - 19 of 24</a:t>
            </a:r>
          </a:p>
        </p:txBody>
      </p:sp>
      <p:graphicFrame>
        <p:nvGraphicFramePr>
          <p:cNvPr id="5" name="Table Placeholder 4">
            <a:extLst>
              <a:ext uri="{FF2B5EF4-FFF2-40B4-BE49-F238E27FC236}">
                <a16:creationId xmlns:a16="http://schemas.microsoft.com/office/drawing/2014/main" id="{BB2E28ED-8651-4DEE-835F-52C05BE9D8F4}"/>
              </a:ext>
            </a:extLst>
          </p:cNvPr>
          <p:cNvGraphicFramePr>
            <a:graphicFrameLocks noGrp="1"/>
          </p:cNvGraphicFramePr>
          <p:nvPr>
            <p:ph type="tbl" sz="quarter" idx="13"/>
            <p:extLst>
              <p:ext uri="{D42A27DB-BD31-4B8C-83A1-F6EECF244321}">
                <p14:modId xmlns:p14="http://schemas.microsoft.com/office/powerpoint/2010/main" val="270599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6639191"/>
                    </a:ext>
                  </a:extLst>
                </a:gridCol>
                <a:gridCol w="576072">
                  <a:extLst>
                    <a:ext uri="{9D8B030D-6E8A-4147-A177-3AD203B41FA5}">
                      <a16:colId xmlns:a16="http://schemas.microsoft.com/office/drawing/2014/main" val="743149290"/>
                    </a:ext>
                  </a:extLst>
                </a:gridCol>
                <a:gridCol w="576072">
                  <a:extLst>
                    <a:ext uri="{9D8B030D-6E8A-4147-A177-3AD203B41FA5}">
                      <a16:colId xmlns:a16="http://schemas.microsoft.com/office/drawing/2014/main" val="2676377244"/>
                    </a:ext>
                  </a:extLst>
                </a:gridCol>
                <a:gridCol w="576072">
                  <a:extLst>
                    <a:ext uri="{9D8B030D-6E8A-4147-A177-3AD203B41FA5}">
                      <a16:colId xmlns:a16="http://schemas.microsoft.com/office/drawing/2014/main" val="2053682295"/>
                    </a:ext>
                  </a:extLst>
                </a:gridCol>
                <a:gridCol w="905256">
                  <a:extLst>
                    <a:ext uri="{9D8B030D-6E8A-4147-A177-3AD203B41FA5}">
                      <a16:colId xmlns:a16="http://schemas.microsoft.com/office/drawing/2014/main" val="4015020062"/>
                    </a:ext>
                  </a:extLst>
                </a:gridCol>
                <a:gridCol w="1152144">
                  <a:extLst>
                    <a:ext uri="{9D8B030D-6E8A-4147-A177-3AD203B41FA5}">
                      <a16:colId xmlns:a16="http://schemas.microsoft.com/office/drawing/2014/main" val="54989954"/>
                    </a:ext>
                  </a:extLst>
                </a:gridCol>
                <a:gridCol w="576072">
                  <a:extLst>
                    <a:ext uri="{9D8B030D-6E8A-4147-A177-3AD203B41FA5}">
                      <a16:colId xmlns:a16="http://schemas.microsoft.com/office/drawing/2014/main" val="3845381206"/>
                    </a:ext>
                  </a:extLst>
                </a:gridCol>
                <a:gridCol w="576072">
                  <a:extLst>
                    <a:ext uri="{9D8B030D-6E8A-4147-A177-3AD203B41FA5}">
                      <a16:colId xmlns:a16="http://schemas.microsoft.com/office/drawing/2014/main" val="3003870609"/>
                    </a:ext>
                  </a:extLst>
                </a:gridCol>
                <a:gridCol w="576072">
                  <a:extLst>
                    <a:ext uri="{9D8B030D-6E8A-4147-A177-3AD203B41FA5}">
                      <a16:colId xmlns:a16="http://schemas.microsoft.com/office/drawing/2014/main" val="496645548"/>
                    </a:ext>
                  </a:extLst>
                </a:gridCol>
                <a:gridCol w="576072">
                  <a:extLst>
                    <a:ext uri="{9D8B030D-6E8A-4147-A177-3AD203B41FA5}">
                      <a16:colId xmlns:a16="http://schemas.microsoft.com/office/drawing/2014/main" val="998721563"/>
                    </a:ext>
                  </a:extLst>
                </a:gridCol>
                <a:gridCol w="576072">
                  <a:extLst>
                    <a:ext uri="{9D8B030D-6E8A-4147-A177-3AD203B41FA5}">
                      <a16:colId xmlns:a16="http://schemas.microsoft.com/office/drawing/2014/main" val="2916346732"/>
                    </a:ext>
                  </a:extLst>
                </a:gridCol>
                <a:gridCol w="576072">
                  <a:extLst>
                    <a:ext uri="{9D8B030D-6E8A-4147-A177-3AD203B41FA5}">
                      <a16:colId xmlns:a16="http://schemas.microsoft.com/office/drawing/2014/main" val="291531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6573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06:52:44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08/08/2024 02:59:49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Eid Mubarak from the Hero Dubai Desert Classic team! 🌙✨ 
Wishing you and your loved ones wonderful memories on this special day. #EidMubarak 
#Eid2024 #DubaiDesertClassic #RolexSeries pic.x.com/bcfrshemxc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https://twitter.com/88460845/status/1802202629788856775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1.3889 %</a:t>
                      </a:r>
                    </a:p>
                  </a:txBody>
                  <a:tcPr/>
                </a:tc>
                <a:extLst>
                  <a:ext uri="{0D108BD9-81ED-4DB2-BD59-A6C34878D82A}">
                    <a16:rowId xmlns:a16="http://schemas.microsoft.com/office/drawing/2014/main" val="1755209967"/>
                  </a:ext>
                </a:extLst>
              </a:tr>
            </a:tbl>
          </a:graphicData>
        </a:graphic>
      </p:graphicFrame>
      <p:sp>
        <p:nvSpPr>
          <p:cNvPr id="4" name="Text Placeholder 3">
            <a:extLst>
              <a:ext uri="{FF2B5EF4-FFF2-40B4-BE49-F238E27FC236}">
                <a16:creationId xmlns:a16="http://schemas.microsoft.com/office/drawing/2014/main" id="{0E309D71-92CD-495E-ADF8-4B8B94632D8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506985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D9CED-3032-4079-B8D4-41970CEC4919}"/>
              </a:ext>
            </a:extLst>
          </p:cNvPr>
          <p:cNvSpPr>
            <a:spLocks noGrp="1"/>
          </p:cNvSpPr>
          <p:nvPr>
            <p:ph type="title"/>
          </p:nvPr>
        </p:nvSpPr>
        <p:spPr/>
        <p:txBody>
          <a:bodyPr/>
          <a:lstStyle/>
          <a:p>
            <a:r>
              <a:rPr lang="en-US"/>
              <a:t>Overall All Posts Table | Hero Dubai Desert Classic - 20 of 24</a:t>
            </a:r>
          </a:p>
        </p:txBody>
      </p:sp>
      <p:graphicFrame>
        <p:nvGraphicFramePr>
          <p:cNvPr id="5" name="Table Placeholder 4">
            <a:extLst>
              <a:ext uri="{FF2B5EF4-FFF2-40B4-BE49-F238E27FC236}">
                <a16:creationId xmlns:a16="http://schemas.microsoft.com/office/drawing/2014/main" id="{3B65161D-A768-4336-8751-989A21DE0498}"/>
              </a:ext>
            </a:extLst>
          </p:cNvPr>
          <p:cNvGraphicFramePr>
            <a:graphicFrameLocks noGrp="1"/>
          </p:cNvGraphicFramePr>
          <p:nvPr>
            <p:ph type="tbl" sz="quarter" idx="13"/>
            <p:extLst>
              <p:ext uri="{D42A27DB-BD31-4B8C-83A1-F6EECF244321}">
                <p14:modId xmlns:p14="http://schemas.microsoft.com/office/powerpoint/2010/main" val="1794043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6756568"/>
                    </a:ext>
                  </a:extLst>
                </a:gridCol>
                <a:gridCol w="576072">
                  <a:extLst>
                    <a:ext uri="{9D8B030D-6E8A-4147-A177-3AD203B41FA5}">
                      <a16:colId xmlns:a16="http://schemas.microsoft.com/office/drawing/2014/main" val="1138372627"/>
                    </a:ext>
                  </a:extLst>
                </a:gridCol>
                <a:gridCol w="576072">
                  <a:extLst>
                    <a:ext uri="{9D8B030D-6E8A-4147-A177-3AD203B41FA5}">
                      <a16:colId xmlns:a16="http://schemas.microsoft.com/office/drawing/2014/main" val="3123517300"/>
                    </a:ext>
                  </a:extLst>
                </a:gridCol>
                <a:gridCol w="576072">
                  <a:extLst>
                    <a:ext uri="{9D8B030D-6E8A-4147-A177-3AD203B41FA5}">
                      <a16:colId xmlns:a16="http://schemas.microsoft.com/office/drawing/2014/main" val="3619333861"/>
                    </a:ext>
                  </a:extLst>
                </a:gridCol>
                <a:gridCol w="905256">
                  <a:extLst>
                    <a:ext uri="{9D8B030D-6E8A-4147-A177-3AD203B41FA5}">
                      <a16:colId xmlns:a16="http://schemas.microsoft.com/office/drawing/2014/main" val="1097184165"/>
                    </a:ext>
                  </a:extLst>
                </a:gridCol>
                <a:gridCol w="1152144">
                  <a:extLst>
                    <a:ext uri="{9D8B030D-6E8A-4147-A177-3AD203B41FA5}">
                      <a16:colId xmlns:a16="http://schemas.microsoft.com/office/drawing/2014/main" val="2078416312"/>
                    </a:ext>
                  </a:extLst>
                </a:gridCol>
                <a:gridCol w="576072">
                  <a:extLst>
                    <a:ext uri="{9D8B030D-6E8A-4147-A177-3AD203B41FA5}">
                      <a16:colId xmlns:a16="http://schemas.microsoft.com/office/drawing/2014/main" val="2543651448"/>
                    </a:ext>
                  </a:extLst>
                </a:gridCol>
                <a:gridCol w="576072">
                  <a:extLst>
                    <a:ext uri="{9D8B030D-6E8A-4147-A177-3AD203B41FA5}">
                      <a16:colId xmlns:a16="http://schemas.microsoft.com/office/drawing/2014/main" val="1837692106"/>
                    </a:ext>
                  </a:extLst>
                </a:gridCol>
                <a:gridCol w="576072">
                  <a:extLst>
                    <a:ext uri="{9D8B030D-6E8A-4147-A177-3AD203B41FA5}">
                      <a16:colId xmlns:a16="http://schemas.microsoft.com/office/drawing/2014/main" val="403295668"/>
                    </a:ext>
                  </a:extLst>
                </a:gridCol>
                <a:gridCol w="576072">
                  <a:extLst>
                    <a:ext uri="{9D8B030D-6E8A-4147-A177-3AD203B41FA5}">
                      <a16:colId xmlns:a16="http://schemas.microsoft.com/office/drawing/2014/main" val="1470935695"/>
                    </a:ext>
                  </a:extLst>
                </a:gridCol>
                <a:gridCol w="576072">
                  <a:extLst>
                    <a:ext uri="{9D8B030D-6E8A-4147-A177-3AD203B41FA5}">
                      <a16:colId xmlns:a16="http://schemas.microsoft.com/office/drawing/2014/main" val="3999630169"/>
                    </a:ext>
                  </a:extLst>
                </a:gridCol>
                <a:gridCol w="576072">
                  <a:extLst>
                    <a:ext uri="{9D8B030D-6E8A-4147-A177-3AD203B41FA5}">
                      <a16:colId xmlns:a16="http://schemas.microsoft.com/office/drawing/2014/main" val="355681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3719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Hero Dubai Desert 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06:51:12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14:15:39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Eid Mubarak from the Hero Dubai Desert Classic team! 🌙✨ Wishing you and your loved ones wonderful memories on this special day. #EidMubarak 
#Eid2024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 مبارك من فريق بطولة هيرو دبي ديزرت 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لكم ولأحبابكم أوقات سعيدة في هذا اليوم. #عيد_مبارك
#عيد_2024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https://quintly-eu-image-storage.s3.amazonaws.com/15b677218c90692c990dc3553db2e871/0a185c07a34dfe21d260b5f4a49e464e.jpg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https://www.facebook.com/107038734608_867904622041077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1.6393 %</a:t>
                      </a:r>
                    </a:p>
                  </a:txBody>
                  <a:tcPr/>
                </a:tc>
                <a:extLst>
                  <a:ext uri="{0D108BD9-81ED-4DB2-BD59-A6C34878D82A}">
                    <a16:rowId xmlns:a16="http://schemas.microsoft.com/office/drawing/2014/main" val="1327571600"/>
                  </a:ext>
                </a:extLst>
              </a:tr>
            </a:tbl>
          </a:graphicData>
        </a:graphic>
      </p:graphicFrame>
      <p:sp>
        <p:nvSpPr>
          <p:cNvPr id="4" name="Text Placeholder 3">
            <a:extLst>
              <a:ext uri="{FF2B5EF4-FFF2-40B4-BE49-F238E27FC236}">
                <a16:creationId xmlns:a16="http://schemas.microsoft.com/office/drawing/2014/main" id="{05243BE6-662F-4487-B2BE-087F2F77DF17}"/>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540889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6E95-E6DA-44BE-9FDC-D1FD29ED0E5B}"/>
              </a:ext>
            </a:extLst>
          </p:cNvPr>
          <p:cNvSpPr>
            <a:spLocks noGrp="1"/>
          </p:cNvSpPr>
          <p:nvPr>
            <p:ph type="title"/>
          </p:nvPr>
        </p:nvSpPr>
        <p:spPr/>
        <p:txBody>
          <a:bodyPr/>
          <a:lstStyle/>
          <a:p>
            <a:r>
              <a:rPr lang="en-US"/>
              <a:t>Overall All Posts Table | Hero Dubai Desert Classic - 21 of 24</a:t>
            </a:r>
          </a:p>
        </p:txBody>
      </p:sp>
      <p:graphicFrame>
        <p:nvGraphicFramePr>
          <p:cNvPr id="5" name="Table Placeholder 4">
            <a:extLst>
              <a:ext uri="{FF2B5EF4-FFF2-40B4-BE49-F238E27FC236}">
                <a16:creationId xmlns:a16="http://schemas.microsoft.com/office/drawing/2014/main" id="{BD969A4E-A353-42F6-A65B-6DA23E741AE1}"/>
              </a:ext>
            </a:extLst>
          </p:cNvPr>
          <p:cNvGraphicFramePr>
            <a:graphicFrameLocks noGrp="1"/>
          </p:cNvGraphicFramePr>
          <p:nvPr>
            <p:ph type="tbl" sz="quarter" idx="13"/>
            <p:extLst>
              <p:ext uri="{D42A27DB-BD31-4B8C-83A1-F6EECF244321}">
                <p14:modId xmlns:p14="http://schemas.microsoft.com/office/powerpoint/2010/main" val="95477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49515699"/>
                    </a:ext>
                  </a:extLst>
                </a:gridCol>
                <a:gridCol w="576072">
                  <a:extLst>
                    <a:ext uri="{9D8B030D-6E8A-4147-A177-3AD203B41FA5}">
                      <a16:colId xmlns:a16="http://schemas.microsoft.com/office/drawing/2014/main" val="3938969874"/>
                    </a:ext>
                  </a:extLst>
                </a:gridCol>
                <a:gridCol w="576072">
                  <a:extLst>
                    <a:ext uri="{9D8B030D-6E8A-4147-A177-3AD203B41FA5}">
                      <a16:colId xmlns:a16="http://schemas.microsoft.com/office/drawing/2014/main" val="36721356"/>
                    </a:ext>
                  </a:extLst>
                </a:gridCol>
                <a:gridCol w="576072">
                  <a:extLst>
                    <a:ext uri="{9D8B030D-6E8A-4147-A177-3AD203B41FA5}">
                      <a16:colId xmlns:a16="http://schemas.microsoft.com/office/drawing/2014/main" val="1733233651"/>
                    </a:ext>
                  </a:extLst>
                </a:gridCol>
                <a:gridCol w="905256">
                  <a:extLst>
                    <a:ext uri="{9D8B030D-6E8A-4147-A177-3AD203B41FA5}">
                      <a16:colId xmlns:a16="http://schemas.microsoft.com/office/drawing/2014/main" val="1343828342"/>
                    </a:ext>
                  </a:extLst>
                </a:gridCol>
                <a:gridCol w="1152144">
                  <a:extLst>
                    <a:ext uri="{9D8B030D-6E8A-4147-A177-3AD203B41FA5}">
                      <a16:colId xmlns:a16="http://schemas.microsoft.com/office/drawing/2014/main" val="831613599"/>
                    </a:ext>
                  </a:extLst>
                </a:gridCol>
                <a:gridCol w="576072">
                  <a:extLst>
                    <a:ext uri="{9D8B030D-6E8A-4147-A177-3AD203B41FA5}">
                      <a16:colId xmlns:a16="http://schemas.microsoft.com/office/drawing/2014/main" val="2775007194"/>
                    </a:ext>
                  </a:extLst>
                </a:gridCol>
                <a:gridCol w="576072">
                  <a:extLst>
                    <a:ext uri="{9D8B030D-6E8A-4147-A177-3AD203B41FA5}">
                      <a16:colId xmlns:a16="http://schemas.microsoft.com/office/drawing/2014/main" val="4242655927"/>
                    </a:ext>
                  </a:extLst>
                </a:gridCol>
                <a:gridCol w="576072">
                  <a:extLst>
                    <a:ext uri="{9D8B030D-6E8A-4147-A177-3AD203B41FA5}">
                      <a16:colId xmlns:a16="http://schemas.microsoft.com/office/drawing/2014/main" val="887655695"/>
                    </a:ext>
                  </a:extLst>
                </a:gridCol>
                <a:gridCol w="576072">
                  <a:extLst>
                    <a:ext uri="{9D8B030D-6E8A-4147-A177-3AD203B41FA5}">
                      <a16:colId xmlns:a16="http://schemas.microsoft.com/office/drawing/2014/main" val="2430739931"/>
                    </a:ext>
                  </a:extLst>
                </a:gridCol>
                <a:gridCol w="576072">
                  <a:extLst>
                    <a:ext uri="{9D8B030D-6E8A-4147-A177-3AD203B41FA5}">
                      <a16:colId xmlns:a16="http://schemas.microsoft.com/office/drawing/2014/main" val="527006905"/>
                    </a:ext>
                  </a:extLst>
                </a:gridCol>
                <a:gridCol w="576072">
                  <a:extLst>
                    <a:ext uri="{9D8B030D-6E8A-4147-A177-3AD203B41FA5}">
                      <a16:colId xmlns:a16="http://schemas.microsoft.com/office/drawing/2014/main" val="223339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0684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06:51:06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Eid Mubarak from the Hero Dubai Desert Classic team! 🌙✨ Wishing you and your loved ones wonderful memories on this special day. #EidMubarak 
#Eid2024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 مبارك من فريق بطولة هيرو دبي ديزرت 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لكم ولأحبابكم أوقات سعيدة في هذا اليوم. #عيد_مبارك
#عيد_2024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https://quintly-eu-image-storage.s3.amazonaws.com/abba679c57510c4c820e38ec0dcc6b91/4f0d89a05949daa303ab6d789efacac9.jpg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https://www.instagram.com/p/C8Q4jGWIyKh/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4.4600 %</a:t>
                      </a:r>
                    </a:p>
                  </a:txBody>
                  <a:tcPr/>
                </a:tc>
                <a:extLst>
                  <a:ext uri="{0D108BD9-81ED-4DB2-BD59-A6C34878D82A}">
                    <a16:rowId xmlns:a16="http://schemas.microsoft.com/office/drawing/2014/main" val="1018386677"/>
                  </a:ext>
                </a:extLst>
              </a:tr>
            </a:tbl>
          </a:graphicData>
        </a:graphic>
      </p:graphicFrame>
      <p:sp>
        <p:nvSpPr>
          <p:cNvPr id="4" name="Text Placeholder 3">
            <a:extLst>
              <a:ext uri="{FF2B5EF4-FFF2-40B4-BE49-F238E27FC236}">
                <a16:creationId xmlns:a16="http://schemas.microsoft.com/office/drawing/2014/main" id="{DD38FB1F-9927-4087-B724-FA1ECAFEBA5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5505308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89EF9-1671-47D6-8805-8B3B51C7E986}"/>
              </a:ext>
            </a:extLst>
          </p:cNvPr>
          <p:cNvSpPr>
            <a:spLocks noGrp="1"/>
          </p:cNvSpPr>
          <p:nvPr>
            <p:ph type="title"/>
          </p:nvPr>
        </p:nvSpPr>
        <p:spPr/>
        <p:txBody>
          <a:bodyPr/>
          <a:lstStyle/>
          <a:p>
            <a:r>
              <a:rPr lang="en-US"/>
              <a:t>Overall All Posts Table | Hero Dubai Desert Classic - 22 of 24</a:t>
            </a:r>
          </a:p>
        </p:txBody>
      </p:sp>
      <p:graphicFrame>
        <p:nvGraphicFramePr>
          <p:cNvPr id="5" name="Table Placeholder 4">
            <a:extLst>
              <a:ext uri="{FF2B5EF4-FFF2-40B4-BE49-F238E27FC236}">
                <a16:creationId xmlns:a16="http://schemas.microsoft.com/office/drawing/2014/main" id="{60DCA960-F7F0-4344-8637-6A288586F22F}"/>
              </a:ext>
            </a:extLst>
          </p:cNvPr>
          <p:cNvGraphicFramePr>
            <a:graphicFrameLocks noGrp="1"/>
          </p:cNvGraphicFramePr>
          <p:nvPr>
            <p:ph type="tbl" sz="quarter" idx="13"/>
            <p:extLst>
              <p:ext uri="{D42A27DB-BD31-4B8C-83A1-F6EECF244321}">
                <p14:modId xmlns:p14="http://schemas.microsoft.com/office/powerpoint/2010/main" val="91392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29737850"/>
                    </a:ext>
                  </a:extLst>
                </a:gridCol>
                <a:gridCol w="576072">
                  <a:extLst>
                    <a:ext uri="{9D8B030D-6E8A-4147-A177-3AD203B41FA5}">
                      <a16:colId xmlns:a16="http://schemas.microsoft.com/office/drawing/2014/main" val="3802770156"/>
                    </a:ext>
                  </a:extLst>
                </a:gridCol>
                <a:gridCol w="576072">
                  <a:extLst>
                    <a:ext uri="{9D8B030D-6E8A-4147-A177-3AD203B41FA5}">
                      <a16:colId xmlns:a16="http://schemas.microsoft.com/office/drawing/2014/main" val="765068007"/>
                    </a:ext>
                  </a:extLst>
                </a:gridCol>
                <a:gridCol w="576072">
                  <a:extLst>
                    <a:ext uri="{9D8B030D-6E8A-4147-A177-3AD203B41FA5}">
                      <a16:colId xmlns:a16="http://schemas.microsoft.com/office/drawing/2014/main" val="2675045566"/>
                    </a:ext>
                  </a:extLst>
                </a:gridCol>
                <a:gridCol w="905256">
                  <a:extLst>
                    <a:ext uri="{9D8B030D-6E8A-4147-A177-3AD203B41FA5}">
                      <a16:colId xmlns:a16="http://schemas.microsoft.com/office/drawing/2014/main" val="796395972"/>
                    </a:ext>
                  </a:extLst>
                </a:gridCol>
                <a:gridCol w="1152144">
                  <a:extLst>
                    <a:ext uri="{9D8B030D-6E8A-4147-A177-3AD203B41FA5}">
                      <a16:colId xmlns:a16="http://schemas.microsoft.com/office/drawing/2014/main" val="3449886471"/>
                    </a:ext>
                  </a:extLst>
                </a:gridCol>
                <a:gridCol w="576072">
                  <a:extLst>
                    <a:ext uri="{9D8B030D-6E8A-4147-A177-3AD203B41FA5}">
                      <a16:colId xmlns:a16="http://schemas.microsoft.com/office/drawing/2014/main" val="1132363159"/>
                    </a:ext>
                  </a:extLst>
                </a:gridCol>
                <a:gridCol w="576072">
                  <a:extLst>
                    <a:ext uri="{9D8B030D-6E8A-4147-A177-3AD203B41FA5}">
                      <a16:colId xmlns:a16="http://schemas.microsoft.com/office/drawing/2014/main" val="3270060681"/>
                    </a:ext>
                  </a:extLst>
                </a:gridCol>
                <a:gridCol w="576072">
                  <a:extLst>
                    <a:ext uri="{9D8B030D-6E8A-4147-A177-3AD203B41FA5}">
                      <a16:colId xmlns:a16="http://schemas.microsoft.com/office/drawing/2014/main" val="1165351994"/>
                    </a:ext>
                  </a:extLst>
                </a:gridCol>
                <a:gridCol w="576072">
                  <a:extLst>
                    <a:ext uri="{9D8B030D-6E8A-4147-A177-3AD203B41FA5}">
                      <a16:colId xmlns:a16="http://schemas.microsoft.com/office/drawing/2014/main" val="2084415052"/>
                    </a:ext>
                  </a:extLst>
                </a:gridCol>
                <a:gridCol w="576072">
                  <a:extLst>
                    <a:ext uri="{9D8B030D-6E8A-4147-A177-3AD203B41FA5}">
                      <a16:colId xmlns:a16="http://schemas.microsoft.com/office/drawing/2014/main" val="2931567300"/>
                    </a:ext>
                  </a:extLst>
                </a:gridCol>
                <a:gridCol w="576072">
                  <a:extLst>
                    <a:ext uri="{9D8B030D-6E8A-4147-A177-3AD203B41FA5}">
                      <a16:colId xmlns:a16="http://schemas.microsoft.com/office/drawing/2014/main" val="369505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6490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10:31:29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How would you rate Jordan Pickford’s swing? 🤔
Bring that focus and precision to the #EURO2024 @england 💪
#DubaiDesertClassic | #RolexSeries | #ThreeLions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كيف تقيمون ضربة جوردان بيكفورد؟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نريد رؤية هذا التركيز والمهارة في بطولة اليورو 2024 مع منتخب إنجلترا
#دبي_ديزرت_كلاسيك #سلسلة_روليكس #الأسود_الثلاثة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https://quintly-eu-image-storage.s3.amazonaws.com/abba679c57510c4c820e38ec0dcc6b91/0ccb5bb319a5610673517e9ed9823a5a.jpg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https://www.instagram.com/reel/C8JiuwVPvxb/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020170165"/>
                  </a:ext>
                </a:extLst>
              </a:tr>
            </a:tbl>
          </a:graphicData>
        </a:graphic>
      </p:graphicFrame>
      <p:sp>
        <p:nvSpPr>
          <p:cNvPr id="4" name="Text Placeholder 3">
            <a:extLst>
              <a:ext uri="{FF2B5EF4-FFF2-40B4-BE49-F238E27FC236}">
                <a16:creationId xmlns:a16="http://schemas.microsoft.com/office/drawing/2014/main" id="{39E4183F-4726-4906-9091-CC6C7E780DA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181345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2AFE5-F63D-4ECA-AE66-D3188E3C4465}"/>
              </a:ext>
            </a:extLst>
          </p:cNvPr>
          <p:cNvSpPr>
            <a:spLocks noGrp="1"/>
          </p:cNvSpPr>
          <p:nvPr>
            <p:ph type="title"/>
          </p:nvPr>
        </p:nvSpPr>
        <p:spPr/>
        <p:txBody>
          <a:bodyPr/>
          <a:lstStyle/>
          <a:p>
            <a:r>
              <a:rPr lang="en-US"/>
              <a:t>Overall All Posts Table | Hero Dubai Desert Classic - 23 of 24</a:t>
            </a:r>
          </a:p>
        </p:txBody>
      </p:sp>
      <p:graphicFrame>
        <p:nvGraphicFramePr>
          <p:cNvPr id="5" name="Table Placeholder 4">
            <a:extLst>
              <a:ext uri="{FF2B5EF4-FFF2-40B4-BE49-F238E27FC236}">
                <a16:creationId xmlns:a16="http://schemas.microsoft.com/office/drawing/2014/main" id="{09D05CB9-94E8-4A63-B63C-BEE41DA5C0C0}"/>
              </a:ext>
            </a:extLst>
          </p:cNvPr>
          <p:cNvGraphicFramePr>
            <a:graphicFrameLocks noGrp="1"/>
          </p:cNvGraphicFramePr>
          <p:nvPr>
            <p:ph type="tbl" sz="quarter" idx="13"/>
            <p:extLst>
              <p:ext uri="{D42A27DB-BD31-4B8C-83A1-F6EECF244321}">
                <p14:modId xmlns:p14="http://schemas.microsoft.com/office/powerpoint/2010/main" val="90089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75188035"/>
                    </a:ext>
                  </a:extLst>
                </a:gridCol>
                <a:gridCol w="576072">
                  <a:extLst>
                    <a:ext uri="{9D8B030D-6E8A-4147-A177-3AD203B41FA5}">
                      <a16:colId xmlns:a16="http://schemas.microsoft.com/office/drawing/2014/main" val="785427889"/>
                    </a:ext>
                  </a:extLst>
                </a:gridCol>
                <a:gridCol w="576072">
                  <a:extLst>
                    <a:ext uri="{9D8B030D-6E8A-4147-A177-3AD203B41FA5}">
                      <a16:colId xmlns:a16="http://schemas.microsoft.com/office/drawing/2014/main" val="695289006"/>
                    </a:ext>
                  </a:extLst>
                </a:gridCol>
                <a:gridCol w="576072">
                  <a:extLst>
                    <a:ext uri="{9D8B030D-6E8A-4147-A177-3AD203B41FA5}">
                      <a16:colId xmlns:a16="http://schemas.microsoft.com/office/drawing/2014/main" val="1089069417"/>
                    </a:ext>
                  </a:extLst>
                </a:gridCol>
                <a:gridCol w="905256">
                  <a:extLst>
                    <a:ext uri="{9D8B030D-6E8A-4147-A177-3AD203B41FA5}">
                      <a16:colId xmlns:a16="http://schemas.microsoft.com/office/drawing/2014/main" val="3593299582"/>
                    </a:ext>
                  </a:extLst>
                </a:gridCol>
                <a:gridCol w="1152144">
                  <a:extLst>
                    <a:ext uri="{9D8B030D-6E8A-4147-A177-3AD203B41FA5}">
                      <a16:colId xmlns:a16="http://schemas.microsoft.com/office/drawing/2014/main" val="3097923985"/>
                    </a:ext>
                  </a:extLst>
                </a:gridCol>
                <a:gridCol w="576072">
                  <a:extLst>
                    <a:ext uri="{9D8B030D-6E8A-4147-A177-3AD203B41FA5}">
                      <a16:colId xmlns:a16="http://schemas.microsoft.com/office/drawing/2014/main" val="2408288182"/>
                    </a:ext>
                  </a:extLst>
                </a:gridCol>
                <a:gridCol w="576072">
                  <a:extLst>
                    <a:ext uri="{9D8B030D-6E8A-4147-A177-3AD203B41FA5}">
                      <a16:colId xmlns:a16="http://schemas.microsoft.com/office/drawing/2014/main" val="2664669812"/>
                    </a:ext>
                  </a:extLst>
                </a:gridCol>
                <a:gridCol w="576072">
                  <a:extLst>
                    <a:ext uri="{9D8B030D-6E8A-4147-A177-3AD203B41FA5}">
                      <a16:colId xmlns:a16="http://schemas.microsoft.com/office/drawing/2014/main" val="3962945647"/>
                    </a:ext>
                  </a:extLst>
                </a:gridCol>
                <a:gridCol w="576072">
                  <a:extLst>
                    <a:ext uri="{9D8B030D-6E8A-4147-A177-3AD203B41FA5}">
                      <a16:colId xmlns:a16="http://schemas.microsoft.com/office/drawing/2014/main" val="135317365"/>
                    </a:ext>
                  </a:extLst>
                </a:gridCol>
                <a:gridCol w="576072">
                  <a:extLst>
                    <a:ext uri="{9D8B030D-6E8A-4147-A177-3AD203B41FA5}">
                      <a16:colId xmlns:a16="http://schemas.microsoft.com/office/drawing/2014/main" val="1331361133"/>
                    </a:ext>
                  </a:extLst>
                </a:gridCol>
                <a:gridCol w="576072">
                  <a:extLst>
                    <a:ext uri="{9D8B030D-6E8A-4147-A177-3AD203B41FA5}">
                      <a16:colId xmlns:a16="http://schemas.microsoft.com/office/drawing/2014/main" val="248776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333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14:08:13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did it! Again! ✌⛳️
On #WorldEnvironmentDay, we’re proud to announce that the Hero Dubai Desert Classic has achieved GEO Certified Tournament status for the second year running. 
The first Golf Tournament in the Middle East and a first for a Rolex Series event to achieve re-certification, highlighting our dedication to environmental responsibility. 🌿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https://quintly-eu-image-storage.s3.amazonaws.com/abba679c57510c4c820e38ec0dcc6b91/7cc4d64590535722a5dfdbd6d20671cb.jpg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https://www.instagram.com/reel/C71SoYrN3Ui/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980977451"/>
                  </a:ext>
                </a:extLst>
              </a:tr>
            </a:tbl>
          </a:graphicData>
        </a:graphic>
      </p:graphicFrame>
      <p:sp>
        <p:nvSpPr>
          <p:cNvPr id="4" name="Text Placeholder 3">
            <a:extLst>
              <a:ext uri="{FF2B5EF4-FFF2-40B4-BE49-F238E27FC236}">
                <a16:creationId xmlns:a16="http://schemas.microsoft.com/office/drawing/2014/main" id="{213D0D0F-F9DF-4A78-9FAD-9450E31C899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621399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C5EC-2FFB-47A5-A901-9E4139A1CE66}"/>
              </a:ext>
            </a:extLst>
          </p:cNvPr>
          <p:cNvSpPr>
            <a:spLocks noGrp="1"/>
          </p:cNvSpPr>
          <p:nvPr>
            <p:ph type="title"/>
          </p:nvPr>
        </p:nvSpPr>
        <p:spPr/>
        <p:txBody>
          <a:bodyPr/>
          <a:lstStyle/>
          <a:p>
            <a:r>
              <a:rPr lang="en-US"/>
              <a:t>Overall All Posts Table | Hero Dubai Desert Classic - 24 of 24</a:t>
            </a:r>
          </a:p>
        </p:txBody>
      </p:sp>
      <p:graphicFrame>
        <p:nvGraphicFramePr>
          <p:cNvPr id="5" name="Table Placeholder 4">
            <a:extLst>
              <a:ext uri="{FF2B5EF4-FFF2-40B4-BE49-F238E27FC236}">
                <a16:creationId xmlns:a16="http://schemas.microsoft.com/office/drawing/2014/main" id="{33B9E6C9-5D05-49C4-9203-F65B0CE3C4BD}"/>
              </a:ext>
            </a:extLst>
          </p:cNvPr>
          <p:cNvGraphicFramePr>
            <a:graphicFrameLocks noGrp="1"/>
          </p:cNvGraphicFramePr>
          <p:nvPr>
            <p:ph type="tbl" sz="quarter" idx="13"/>
            <p:extLst>
              <p:ext uri="{D42A27DB-BD31-4B8C-83A1-F6EECF244321}">
                <p14:modId xmlns:p14="http://schemas.microsoft.com/office/powerpoint/2010/main" val="152448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38636960"/>
                    </a:ext>
                  </a:extLst>
                </a:gridCol>
                <a:gridCol w="576072">
                  <a:extLst>
                    <a:ext uri="{9D8B030D-6E8A-4147-A177-3AD203B41FA5}">
                      <a16:colId xmlns:a16="http://schemas.microsoft.com/office/drawing/2014/main" val="3060250703"/>
                    </a:ext>
                  </a:extLst>
                </a:gridCol>
                <a:gridCol w="576072">
                  <a:extLst>
                    <a:ext uri="{9D8B030D-6E8A-4147-A177-3AD203B41FA5}">
                      <a16:colId xmlns:a16="http://schemas.microsoft.com/office/drawing/2014/main" val="3470946333"/>
                    </a:ext>
                  </a:extLst>
                </a:gridCol>
                <a:gridCol w="576072">
                  <a:extLst>
                    <a:ext uri="{9D8B030D-6E8A-4147-A177-3AD203B41FA5}">
                      <a16:colId xmlns:a16="http://schemas.microsoft.com/office/drawing/2014/main" val="1523635782"/>
                    </a:ext>
                  </a:extLst>
                </a:gridCol>
                <a:gridCol w="905256">
                  <a:extLst>
                    <a:ext uri="{9D8B030D-6E8A-4147-A177-3AD203B41FA5}">
                      <a16:colId xmlns:a16="http://schemas.microsoft.com/office/drawing/2014/main" val="773428320"/>
                    </a:ext>
                  </a:extLst>
                </a:gridCol>
                <a:gridCol w="1152144">
                  <a:extLst>
                    <a:ext uri="{9D8B030D-6E8A-4147-A177-3AD203B41FA5}">
                      <a16:colId xmlns:a16="http://schemas.microsoft.com/office/drawing/2014/main" val="2862231190"/>
                    </a:ext>
                  </a:extLst>
                </a:gridCol>
                <a:gridCol w="576072">
                  <a:extLst>
                    <a:ext uri="{9D8B030D-6E8A-4147-A177-3AD203B41FA5}">
                      <a16:colId xmlns:a16="http://schemas.microsoft.com/office/drawing/2014/main" val="3131973749"/>
                    </a:ext>
                  </a:extLst>
                </a:gridCol>
                <a:gridCol w="576072">
                  <a:extLst>
                    <a:ext uri="{9D8B030D-6E8A-4147-A177-3AD203B41FA5}">
                      <a16:colId xmlns:a16="http://schemas.microsoft.com/office/drawing/2014/main" val="577290437"/>
                    </a:ext>
                  </a:extLst>
                </a:gridCol>
                <a:gridCol w="576072">
                  <a:extLst>
                    <a:ext uri="{9D8B030D-6E8A-4147-A177-3AD203B41FA5}">
                      <a16:colId xmlns:a16="http://schemas.microsoft.com/office/drawing/2014/main" val="309502745"/>
                    </a:ext>
                  </a:extLst>
                </a:gridCol>
                <a:gridCol w="576072">
                  <a:extLst>
                    <a:ext uri="{9D8B030D-6E8A-4147-A177-3AD203B41FA5}">
                      <a16:colId xmlns:a16="http://schemas.microsoft.com/office/drawing/2014/main" val="799216613"/>
                    </a:ext>
                  </a:extLst>
                </a:gridCol>
                <a:gridCol w="576072">
                  <a:extLst>
                    <a:ext uri="{9D8B030D-6E8A-4147-A177-3AD203B41FA5}">
                      <a16:colId xmlns:a16="http://schemas.microsoft.com/office/drawing/2014/main" val="4087360068"/>
                    </a:ext>
                  </a:extLst>
                </a:gridCol>
                <a:gridCol w="576072">
                  <a:extLst>
                    <a:ext uri="{9D8B030D-6E8A-4147-A177-3AD203B41FA5}">
                      <a16:colId xmlns:a16="http://schemas.microsoft.com/office/drawing/2014/main" val="268591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9263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dubaidcgolf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Isn’t she a beauty? 😍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https://quintly-eu-image-storage.s3.amazonaws.com/abba679c57510c4c820e38ec0dcc6b91/848e0d874a13b3a7c05011330a1002a5.jpg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https://www.instagram.com/reel/C7wN35zNm-J/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146273"/>
                  </a:ext>
                </a:extLst>
              </a:tr>
            </a:tbl>
          </a:graphicData>
        </a:graphic>
      </p:graphicFrame>
      <p:sp>
        <p:nvSpPr>
          <p:cNvPr id="4" name="Text Placeholder 3">
            <a:extLst>
              <a:ext uri="{FF2B5EF4-FFF2-40B4-BE49-F238E27FC236}">
                <a16:creationId xmlns:a16="http://schemas.microsoft.com/office/drawing/2014/main" id="{B1FB86CD-D70E-4998-8643-E729B89C7857}"/>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3726819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36192-F7F4-4749-B32C-C337B6D81D9A}"/>
              </a:ext>
            </a:extLst>
          </p:cNvPr>
          <p:cNvSpPr>
            <a:spLocks noGrp="1"/>
          </p:cNvSpPr>
          <p:nvPr>
            <p:ph type="title"/>
          </p:nvPr>
        </p:nvSpPr>
        <p:spPr/>
        <p:txBody>
          <a:bodyPr/>
          <a:lstStyle/>
          <a:p>
            <a:r>
              <a:rPr lang="en-US"/>
              <a:t>Instagram IG Followers Total | Hero Dubai Desert Classic</a:t>
            </a:r>
          </a:p>
        </p:txBody>
      </p:sp>
      <p:graphicFrame>
        <p:nvGraphicFramePr>
          <p:cNvPr id="6" name="Chart Placeholder 5">
            <a:extLst>
              <a:ext uri="{FF2B5EF4-FFF2-40B4-BE49-F238E27FC236}">
                <a16:creationId xmlns:a16="http://schemas.microsoft.com/office/drawing/2014/main" id="{95437281-69A5-40E0-AFC4-9F9992ADA9D0}"/>
              </a:ext>
            </a:extLst>
          </p:cNvPr>
          <p:cNvGraphicFramePr>
            <a:graphicFrameLocks noGrp="1"/>
          </p:cNvGraphicFramePr>
          <p:nvPr>
            <p:ph type="chart" sz="quarter" idx="13"/>
            <p:extLst>
              <p:ext uri="{D42A27DB-BD31-4B8C-83A1-F6EECF244321}">
                <p14:modId xmlns:p14="http://schemas.microsoft.com/office/powerpoint/2010/main" val="629262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44AED-C293-4178-9121-60E5AD99D050}"/>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1E751876-7595-46DF-A535-E27EF16CD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1843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5094-EE2B-496B-9D0A-054213C1AC20}"/>
              </a:ext>
            </a:extLst>
          </p:cNvPr>
          <p:cNvSpPr>
            <a:spLocks noGrp="1"/>
          </p:cNvSpPr>
          <p:nvPr>
            <p:ph type="title"/>
          </p:nvPr>
        </p:nvSpPr>
        <p:spPr/>
        <p:txBody>
          <a:bodyPr/>
          <a:lstStyle/>
          <a:p>
            <a:r>
              <a:rPr lang="en-US"/>
              <a:t>Instagram IG Followers Change | Hero Dubai Desert Classic</a:t>
            </a:r>
          </a:p>
        </p:txBody>
      </p:sp>
      <p:graphicFrame>
        <p:nvGraphicFramePr>
          <p:cNvPr id="6" name="Chart Placeholder 5">
            <a:extLst>
              <a:ext uri="{FF2B5EF4-FFF2-40B4-BE49-F238E27FC236}">
                <a16:creationId xmlns:a16="http://schemas.microsoft.com/office/drawing/2014/main" id="{76384551-A628-4CB8-96EF-ABCB9933F89B}"/>
              </a:ext>
            </a:extLst>
          </p:cNvPr>
          <p:cNvGraphicFramePr>
            <a:graphicFrameLocks noGrp="1"/>
          </p:cNvGraphicFramePr>
          <p:nvPr>
            <p:ph type="chart" sz="quarter" idx="13"/>
            <p:extLst>
              <p:ext uri="{D42A27DB-BD31-4B8C-83A1-F6EECF244321}">
                <p14:modId xmlns:p14="http://schemas.microsoft.com/office/powerpoint/2010/main" val="1459399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A6010-06CD-467D-B083-3D465B8161D2}"/>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63B0B91D-BADA-43E5-9F31-1A1B5A73F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9207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926C3-DB54-4B04-9CD3-FA82E17D8007}"/>
              </a:ext>
            </a:extLst>
          </p:cNvPr>
          <p:cNvSpPr>
            <a:spLocks noGrp="1"/>
          </p:cNvSpPr>
          <p:nvPr>
            <p:ph type="title"/>
          </p:nvPr>
        </p:nvSpPr>
        <p:spPr/>
        <p:txBody>
          <a:bodyPr/>
          <a:lstStyle/>
          <a:p>
            <a:r>
              <a:rPr lang="en-US"/>
              <a:t>Instagram IG Posts Data | Hero Dubai Desert Classic - 1 of 24</a:t>
            </a:r>
          </a:p>
        </p:txBody>
      </p:sp>
      <p:graphicFrame>
        <p:nvGraphicFramePr>
          <p:cNvPr id="5" name="Table Placeholder 4">
            <a:extLst>
              <a:ext uri="{FF2B5EF4-FFF2-40B4-BE49-F238E27FC236}">
                <a16:creationId xmlns:a16="http://schemas.microsoft.com/office/drawing/2014/main" id="{A03D345C-6EF3-4E41-AD33-FFD743768668}"/>
              </a:ext>
            </a:extLst>
          </p:cNvPr>
          <p:cNvGraphicFramePr>
            <a:graphicFrameLocks noGrp="1"/>
          </p:cNvGraphicFramePr>
          <p:nvPr>
            <p:ph type="tbl" sz="quarter" idx="13"/>
            <p:extLst>
              <p:ext uri="{D42A27DB-BD31-4B8C-83A1-F6EECF244321}">
                <p14:modId xmlns:p14="http://schemas.microsoft.com/office/powerpoint/2010/main" val="181731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07933783"/>
                    </a:ext>
                  </a:extLst>
                </a:gridCol>
                <a:gridCol w="1399032">
                  <a:extLst>
                    <a:ext uri="{9D8B030D-6E8A-4147-A177-3AD203B41FA5}">
                      <a16:colId xmlns:a16="http://schemas.microsoft.com/office/drawing/2014/main" val="3153030131"/>
                    </a:ext>
                  </a:extLst>
                </a:gridCol>
                <a:gridCol w="493776">
                  <a:extLst>
                    <a:ext uri="{9D8B030D-6E8A-4147-A177-3AD203B41FA5}">
                      <a16:colId xmlns:a16="http://schemas.microsoft.com/office/drawing/2014/main" val="3646033589"/>
                    </a:ext>
                  </a:extLst>
                </a:gridCol>
                <a:gridCol w="493776">
                  <a:extLst>
                    <a:ext uri="{9D8B030D-6E8A-4147-A177-3AD203B41FA5}">
                      <a16:colId xmlns:a16="http://schemas.microsoft.com/office/drawing/2014/main" val="2331785296"/>
                    </a:ext>
                  </a:extLst>
                </a:gridCol>
                <a:gridCol w="493776">
                  <a:extLst>
                    <a:ext uri="{9D8B030D-6E8A-4147-A177-3AD203B41FA5}">
                      <a16:colId xmlns:a16="http://schemas.microsoft.com/office/drawing/2014/main" val="2684620070"/>
                    </a:ext>
                  </a:extLst>
                </a:gridCol>
                <a:gridCol w="493776">
                  <a:extLst>
                    <a:ext uri="{9D8B030D-6E8A-4147-A177-3AD203B41FA5}">
                      <a16:colId xmlns:a16="http://schemas.microsoft.com/office/drawing/2014/main" val="542097801"/>
                    </a:ext>
                  </a:extLst>
                </a:gridCol>
                <a:gridCol w="493776">
                  <a:extLst>
                    <a:ext uri="{9D8B030D-6E8A-4147-A177-3AD203B41FA5}">
                      <a16:colId xmlns:a16="http://schemas.microsoft.com/office/drawing/2014/main" val="2174271856"/>
                    </a:ext>
                  </a:extLst>
                </a:gridCol>
                <a:gridCol w="493776">
                  <a:extLst>
                    <a:ext uri="{9D8B030D-6E8A-4147-A177-3AD203B41FA5}">
                      <a16:colId xmlns:a16="http://schemas.microsoft.com/office/drawing/2014/main" val="3826822134"/>
                    </a:ext>
                  </a:extLst>
                </a:gridCol>
                <a:gridCol w="493776">
                  <a:extLst>
                    <a:ext uri="{9D8B030D-6E8A-4147-A177-3AD203B41FA5}">
                      <a16:colId xmlns:a16="http://schemas.microsoft.com/office/drawing/2014/main" val="423799284"/>
                    </a:ext>
                  </a:extLst>
                </a:gridCol>
                <a:gridCol w="493776">
                  <a:extLst>
                    <a:ext uri="{9D8B030D-6E8A-4147-A177-3AD203B41FA5}">
                      <a16:colId xmlns:a16="http://schemas.microsoft.com/office/drawing/2014/main" val="3976611204"/>
                    </a:ext>
                  </a:extLst>
                </a:gridCol>
                <a:gridCol w="493776">
                  <a:extLst>
                    <a:ext uri="{9D8B030D-6E8A-4147-A177-3AD203B41FA5}">
                      <a16:colId xmlns:a16="http://schemas.microsoft.com/office/drawing/2014/main" val="3222495788"/>
                    </a:ext>
                  </a:extLst>
                </a:gridCol>
                <a:gridCol w="493776">
                  <a:extLst>
                    <a:ext uri="{9D8B030D-6E8A-4147-A177-3AD203B41FA5}">
                      <a16:colId xmlns:a16="http://schemas.microsoft.com/office/drawing/2014/main" val="254766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4266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- 2024-08-23 12:01:01</a:t>
                      </a:r>
                      <a:r>
                        <a:rPr kumimoji="0" lang="en-US" sz="1000" b="0" i="0" u="none" strike="noStrike" kern="1200" cap="none" spc="0" normalizeH="0" baseline="0" noProof="0">
                          <a:ln>
                            <a:noFill/>
                          </a:ln>
                          <a:solidFill>
                            <a:prstClr val="black"/>
                          </a:solidFill>
                          <a:effectLst/>
                          <a:uLnTx/>
                          <a:uFillTx/>
                          <a:latin typeface="Calibri"/>
                          <a:ea typeface="+mn-ea"/>
                          <a:cs typeface="+mn-cs"/>
                        </a:rPr>
                        <a:t>
 What an atmosphere 🤩 This is not just a golf tournament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3409</a:t>
                      </a:r>
                    </a:p>
                  </a:txBody>
                  <a:tcPr/>
                </a:tc>
                <a:extLst>
                  <a:ext uri="{0D108BD9-81ED-4DB2-BD59-A6C34878D82A}">
                    <a16:rowId xmlns:a16="http://schemas.microsoft.com/office/drawing/2014/main" val="2961981351"/>
                  </a:ext>
                </a:extLst>
              </a:tr>
            </a:tbl>
          </a:graphicData>
        </a:graphic>
      </p:graphicFrame>
      <p:sp>
        <p:nvSpPr>
          <p:cNvPr id="4" name="Text Placeholder 3">
            <a:extLst>
              <a:ext uri="{FF2B5EF4-FFF2-40B4-BE49-F238E27FC236}">
                <a16:creationId xmlns:a16="http://schemas.microsoft.com/office/drawing/2014/main" id="{B4BA15D9-A6D0-4B1B-96BC-78BD71A580A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786464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2BEA6-B3C7-4B46-BBAD-7AAB676A4BEE}"/>
              </a:ext>
            </a:extLst>
          </p:cNvPr>
          <p:cNvSpPr>
            <a:spLocks noGrp="1"/>
          </p:cNvSpPr>
          <p:nvPr>
            <p:ph type="title"/>
          </p:nvPr>
        </p:nvSpPr>
        <p:spPr/>
        <p:txBody>
          <a:bodyPr/>
          <a:lstStyle/>
          <a:p>
            <a:r>
              <a:rPr lang="en-US"/>
              <a:t>Instagram IG Posts Data | Hero Dubai Desert Classic - 2 of 24</a:t>
            </a:r>
          </a:p>
        </p:txBody>
      </p:sp>
      <p:graphicFrame>
        <p:nvGraphicFramePr>
          <p:cNvPr id="5" name="Table Placeholder 4">
            <a:extLst>
              <a:ext uri="{FF2B5EF4-FFF2-40B4-BE49-F238E27FC236}">
                <a16:creationId xmlns:a16="http://schemas.microsoft.com/office/drawing/2014/main" id="{672D961F-D3DA-4C92-8337-17C74F9DE5DA}"/>
              </a:ext>
            </a:extLst>
          </p:cNvPr>
          <p:cNvGraphicFramePr>
            <a:graphicFrameLocks noGrp="1"/>
          </p:cNvGraphicFramePr>
          <p:nvPr>
            <p:ph type="tbl" sz="quarter" idx="13"/>
            <p:extLst>
              <p:ext uri="{D42A27DB-BD31-4B8C-83A1-F6EECF244321}">
                <p14:modId xmlns:p14="http://schemas.microsoft.com/office/powerpoint/2010/main" val="3565550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08460675"/>
                    </a:ext>
                  </a:extLst>
                </a:gridCol>
                <a:gridCol w="1399032">
                  <a:extLst>
                    <a:ext uri="{9D8B030D-6E8A-4147-A177-3AD203B41FA5}">
                      <a16:colId xmlns:a16="http://schemas.microsoft.com/office/drawing/2014/main" val="4184657939"/>
                    </a:ext>
                  </a:extLst>
                </a:gridCol>
                <a:gridCol w="493776">
                  <a:extLst>
                    <a:ext uri="{9D8B030D-6E8A-4147-A177-3AD203B41FA5}">
                      <a16:colId xmlns:a16="http://schemas.microsoft.com/office/drawing/2014/main" val="3930084285"/>
                    </a:ext>
                  </a:extLst>
                </a:gridCol>
                <a:gridCol w="493776">
                  <a:extLst>
                    <a:ext uri="{9D8B030D-6E8A-4147-A177-3AD203B41FA5}">
                      <a16:colId xmlns:a16="http://schemas.microsoft.com/office/drawing/2014/main" val="838216658"/>
                    </a:ext>
                  </a:extLst>
                </a:gridCol>
                <a:gridCol w="493776">
                  <a:extLst>
                    <a:ext uri="{9D8B030D-6E8A-4147-A177-3AD203B41FA5}">
                      <a16:colId xmlns:a16="http://schemas.microsoft.com/office/drawing/2014/main" val="2950239279"/>
                    </a:ext>
                  </a:extLst>
                </a:gridCol>
                <a:gridCol w="493776">
                  <a:extLst>
                    <a:ext uri="{9D8B030D-6E8A-4147-A177-3AD203B41FA5}">
                      <a16:colId xmlns:a16="http://schemas.microsoft.com/office/drawing/2014/main" val="3035901779"/>
                    </a:ext>
                  </a:extLst>
                </a:gridCol>
                <a:gridCol w="493776">
                  <a:extLst>
                    <a:ext uri="{9D8B030D-6E8A-4147-A177-3AD203B41FA5}">
                      <a16:colId xmlns:a16="http://schemas.microsoft.com/office/drawing/2014/main" val="2389385700"/>
                    </a:ext>
                  </a:extLst>
                </a:gridCol>
                <a:gridCol w="493776">
                  <a:extLst>
                    <a:ext uri="{9D8B030D-6E8A-4147-A177-3AD203B41FA5}">
                      <a16:colId xmlns:a16="http://schemas.microsoft.com/office/drawing/2014/main" val="2996750081"/>
                    </a:ext>
                  </a:extLst>
                </a:gridCol>
                <a:gridCol w="493776">
                  <a:extLst>
                    <a:ext uri="{9D8B030D-6E8A-4147-A177-3AD203B41FA5}">
                      <a16:colId xmlns:a16="http://schemas.microsoft.com/office/drawing/2014/main" val="3182942268"/>
                    </a:ext>
                  </a:extLst>
                </a:gridCol>
                <a:gridCol w="493776">
                  <a:extLst>
                    <a:ext uri="{9D8B030D-6E8A-4147-A177-3AD203B41FA5}">
                      <a16:colId xmlns:a16="http://schemas.microsoft.com/office/drawing/2014/main" val="2656769631"/>
                    </a:ext>
                  </a:extLst>
                </a:gridCol>
                <a:gridCol w="493776">
                  <a:extLst>
                    <a:ext uri="{9D8B030D-6E8A-4147-A177-3AD203B41FA5}">
                      <a16:colId xmlns:a16="http://schemas.microsoft.com/office/drawing/2014/main" val="1335108355"/>
                    </a:ext>
                  </a:extLst>
                </a:gridCol>
                <a:gridCol w="493776">
                  <a:extLst>
                    <a:ext uri="{9D8B030D-6E8A-4147-A177-3AD203B41FA5}">
                      <a16:colId xmlns:a16="http://schemas.microsoft.com/office/drawing/2014/main" val="192901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4674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- 2024-08-15 14:03:49</a:t>
                      </a:r>
                      <a:r>
                        <a:rPr kumimoji="0" lang="en-US" sz="1000" b="0" i="0" u="none" strike="noStrike" kern="1200" cap="none" spc="0" normalizeH="0" baseline="0" noProof="0">
                          <a:ln>
                            <a:noFill/>
                          </a:ln>
                          <a:solidFill>
                            <a:prstClr val="black"/>
                          </a:solidFill>
                          <a:effectLst/>
                          <a:uLnTx/>
                          <a:uFillTx/>
                          <a:latin typeface="Calibri"/>
                          <a:ea typeface="+mn-ea"/>
                          <a:cs typeface="+mn-cs"/>
                        </a:rPr>
                        <a:t>
 It’s all in the technique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كله في المهارة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20:46:30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a:t>
                      </a:r>
                    </a:p>
                  </a:txBody>
                  <a:tcPr/>
                </a:tc>
                <a:extLst>
                  <a:ext uri="{0D108BD9-81ED-4DB2-BD59-A6C34878D82A}">
                    <a16:rowId xmlns:a16="http://schemas.microsoft.com/office/drawing/2014/main" val="2223295061"/>
                  </a:ext>
                </a:extLst>
              </a:tr>
            </a:tbl>
          </a:graphicData>
        </a:graphic>
      </p:graphicFrame>
      <p:sp>
        <p:nvSpPr>
          <p:cNvPr id="4" name="Text Placeholder 3">
            <a:extLst>
              <a:ext uri="{FF2B5EF4-FFF2-40B4-BE49-F238E27FC236}">
                <a16:creationId xmlns:a16="http://schemas.microsoft.com/office/drawing/2014/main" id="{33571BA7-64A9-43DF-82DC-E2D7E1BADB0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293924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FE5D-8B04-4351-AE0A-A47D36025463}"/>
              </a:ext>
            </a:extLst>
          </p:cNvPr>
          <p:cNvSpPr>
            <a:spLocks noGrp="1"/>
          </p:cNvSpPr>
          <p:nvPr>
            <p:ph type="title"/>
          </p:nvPr>
        </p:nvSpPr>
        <p:spPr/>
        <p:txBody>
          <a:bodyPr/>
          <a:lstStyle/>
          <a:p>
            <a:r>
              <a:rPr lang="en-US"/>
              <a:t>Instagram IG Posts Data | Hero Dubai Desert Classic - 3 of 24</a:t>
            </a:r>
          </a:p>
        </p:txBody>
      </p:sp>
      <p:graphicFrame>
        <p:nvGraphicFramePr>
          <p:cNvPr id="5" name="Table Placeholder 4">
            <a:extLst>
              <a:ext uri="{FF2B5EF4-FFF2-40B4-BE49-F238E27FC236}">
                <a16:creationId xmlns:a16="http://schemas.microsoft.com/office/drawing/2014/main" id="{7C0A0AA7-8F1D-48FA-892B-09307DD5A49D}"/>
              </a:ext>
            </a:extLst>
          </p:cNvPr>
          <p:cNvGraphicFramePr>
            <a:graphicFrameLocks noGrp="1"/>
          </p:cNvGraphicFramePr>
          <p:nvPr>
            <p:ph type="tbl" sz="quarter" idx="13"/>
            <p:extLst>
              <p:ext uri="{D42A27DB-BD31-4B8C-83A1-F6EECF244321}">
                <p14:modId xmlns:p14="http://schemas.microsoft.com/office/powerpoint/2010/main" val="18275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0884706"/>
                    </a:ext>
                  </a:extLst>
                </a:gridCol>
                <a:gridCol w="1399032">
                  <a:extLst>
                    <a:ext uri="{9D8B030D-6E8A-4147-A177-3AD203B41FA5}">
                      <a16:colId xmlns:a16="http://schemas.microsoft.com/office/drawing/2014/main" val="597891277"/>
                    </a:ext>
                  </a:extLst>
                </a:gridCol>
                <a:gridCol w="493776">
                  <a:extLst>
                    <a:ext uri="{9D8B030D-6E8A-4147-A177-3AD203B41FA5}">
                      <a16:colId xmlns:a16="http://schemas.microsoft.com/office/drawing/2014/main" val="1256312443"/>
                    </a:ext>
                  </a:extLst>
                </a:gridCol>
                <a:gridCol w="493776">
                  <a:extLst>
                    <a:ext uri="{9D8B030D-6E8A-4147-A177-3AD203B41FA5}">
                      <a16:colId xmlns:a16="http://schemas.microsoft.com/office/drawing/2014/main" val="2452281614"/>
                    </a:ext>
                  </a:extLst>
                </a:gridCol>
                <a:gridCol w="493776">
                  <a:extLst>
                    <a:ext uri="{9D8B030D-6E8A-4147-A177-3AD203B41FA5}">
                      <a16:colId xmlns:a16="http://schemas.microsoft.com/office/drawing/2014/main" val="2232398842"/>
                    </a:ext>
                  </a:extLst>
                </a:gridCol>
                <a:gridCol w="493776">
                  <a:extLst>
                    <a:ext uri="{9D8B030D-6E8A-4147-A177-3AD203B41FA5}">
                      <a16:colId xmlns:a16="http://schemas.microsoft.com/office/drawing/2014/main" val="3797843002"/>
                    </a:ext>
                  </a:extLst>
                </a:gridCol>
                <a:gridCol w="493776">
                  <a:extLst>
                    <a:ext uri="{9D8B030D-6E8A-4147-A177-3AD203B41FA5}">
                      <a16:colId xmlns:a16="http://schemas.microsoft.com/office/drawing/2014/main" val="455903326"/>
                    </a:ext>
                  </a:extLst>
                </a:gridCol>
                <a:gridCol w="493776">
                  <a:extLst>
                    <a:ext uri="{9D8B030D-6E8A-4147-A177-3AD203B41FA5}">
                      <a16:colId xmlns:a16="http://schemas.microsoft.com/office/drawing/2014/main" val="355278735"/>
                    </a:ext>
                  </a:extLst>
                </a:gridCol>
                <a:gridCol w="493776">
                  <a:extLst>
                    <a:ext uri="{9D8B030D-6E8A-4147-A177-3AD203B41FA5}">
                      <a16:colId xmlns:a16="http://schemas.microsoft.com/office/drawing/2014/main" val="877940634"/>
                    </a:ext>
                  </a:extLst>
                </a:gridCol>
                <a:gridCol w="493776">
                  <a:extLst>
                    <a:ext uri="{9D8B030D-6E8A-4147-A177-3AD203B41FA5}">
                      <a16:colId xmlns:a16="http://schemas.microsoft.com/office/drawing/2014/main" val="415253786"/>
                    </a:ext>
                  </a:extLst>
                </a:gridCol>
                <a:gridCol w="493776">
                  <a:extLst>
                    <a:ext uri="{9D8B030D-6E8A-4147-A177-3AD203B41FA5}">
                      <a16:colId xmlns:a16="http://schemas.microsoft.com/office/drawing/2014/main" val="2865063415"/>
                    </a:ext>
                  </a:extLst>
                </a:gridCol>
                <a:gridCol w="493776">
                  <a:extLst>
                    <a:ext uri="{9D8B030D-6E8A-4147-A177-3AD203B41FA5}">
                      <a16:colId xmlns:a16="http://schemas.microsoft.com/office/drawing/2014/main" val="304691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96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- 2024-08-06 18:23:04</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the 36th Hero Dubai Desert Classic from 16th - 19th January, 2025! 🤩 Free general admission tickets and hospitality packages coming soon. Stay tuned!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استعد للنسخة الـ 36 من بطولة هيرو دبي ديزرت كلاسيك من 16-19 يناير2025!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ستتوفر باقات الضيافة وتذاكر الدخول المجانية قريباً. ترقبوها!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02:46:00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0510415"/>
                  </a:ext>
                </a:extLst>
              </a:tr>
            </a:tbl>
          </a:graphicData>
        </a:graphic>
      </p:graphicFrame>
      <p:sp>
        <p:nvSpPr>
          <p:cNvPr id="4" name="Text Placeholder 3">
            <a:extLst>
              <a:ext uri="{FF2B5EF4-FFF2-40B4-BE49-F238E27FC236}">
                <a16:creationId xmlns:a16="http://schemas.microsoft.com/office/drawing/2014/main" id="{67803A4D-5E25-4C5B-B238-7641A2D8E3E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5385673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F6AF9-4047-4C0D-9E0F-DC3E15F1631A}"/>
              </a:ext>
            </a:extLst>
          </p:cNvPr>
          <p:cNvSpPr>
            <a:spLocks noGrp="1"/>
          </p:cNvSpPr>
          <p:nvPr>
            <p:ph type="title"/>
          </p:nvPr>
        </p:nvSpPr>
        <p:spPr/>
        <p:txBody>
          <a:bodyPr/>
          <a:lstStyle/>
          <a:p>
            <a:r>
              <a:rPr lang="en-US"/>
              <a:t>Instagram IG Posts Data | Hero Dubai Desert Classic - 4 of 24</a:t>
            </a:r>
          </a:p>
        </p:txBody>
      </p:sp>
      <p:graphicFrame>
        <p:nvGraphicFramePr>
          <p:cNvPr id="5" name="Table Placeholder 4">
            <a:extLst>
              <a:ext uri="{FF2B5EF4-FFF2-40B4-BE49-F238E27FC236}">
                <a16:creationId xmlns:a16="http://schemas.microsoft.com/office/drawing/2014/main" id="{DA55E170-7ECE-44E1-B27D-32D738EAD412}"/>
              </a:ext>
            </a:extLst>
          </p:cNvPr>
          <p:cNvGraphicFramePr>
            <a:graphicFrameLocks noGrp="1"/>
          </p:cNvGraphicFramePr>
          <p:nvPr>
            <p:ph type="tbl" sz="quarter" idx="13"/>
            <p:extLst>
              <p:ext uri="{D42A27DB-BD31-4B8C-83A1-F6EECF244321}">
                <p14:modId xmlns:p14="http://schemas.microsoft.com/office/powerpoint/2010/main" val="92824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7120686"/>
                    </a:ext>
                  </a:extLst>
                </a:gridCol>
                <a:gridCol w="1399032">
                  <a:extLst>
                    <a:ext uri="{9D8B030D-6E8A-4147-A177-3AD203B41FA5}">
                      <a16:colId xmlns:a16="http://schemas.microsoft.com/office/drawing/2014/main" val="1201364908"/>
                    </a:ext>
                  </a:extLst>
                </a:gridCol>
                <a:gridCol w="493776">
                  <a:extLst>
                    <a:ext uri="{9D8B030D-6E8A-4147-A177-3AD203B41FA5}">
                      <a16:colId xmlns:a16="http://schemas.microsoft.com/office/drawing/2014/main" val="3199264636"/>
                    </a:ext>
                  </a:extLst>
                </a:gridCol>
                <a:gridCol w="493776">
                  <a:extLst>
                    <a:ext uri="{9D8B030D-6E8A-4147-A177-3AD203B41FA5}">
                      <a16:colId xmlns:a16="http://schemas.microsoft.com/office/drawing/2014/main" val="2728236511"/>
                    </a:ext>
                  </a:extLst>
                </a:gridCol>
                <a:gridCol w="493776">
                  <a:extLst>
                    <a:ext uri="{9D8B030D-6E8A-4147-A177-3AD203B41FA5}">
                      <a16:colId xmlns:a16="http://schemas.microsoft.com/office/drawing/2014/main" val="1781651223"/>
                    </a:ext>
                  </a:extLst>
                </a:gridCol>
                <a:gridCol w="493776">
                  <a:extLst>
                    <a:ext uri="{9D8B030D-6E8A-4147-A177-3AD203B41FA5}">
                      <a16:colId xmlns:a16="http://schemas.microsoft.com/office/drawing/2014/main" val="1974719460"/>
                    </a:ext>
                  </a:extLst>
                </a:gridCol>
                <a:gridCol w="493776">
                  <a:extLst>
                    <a:ext uri="{9D8B030D-6E8A-4147-A177-3AD203B41FA5}">
                      <a16:colId xmlns:a16="http://schemas.microsoft.com/office/drawing/2014/main" val="1292526173"/>
                    </a:ext>
                  </a:extLst>
                </a:gridCol>
                <a:gridCol w="493776">
                  <a:extLst>
                    <a:ext uri="{9D8B030D-6E8A-4147-A177-3AD203B41FA5}">
                      <a16:colId xmlns:a16="http://schemas.microsoft.com/office/drawing/2014/main" val="2208891727"/>
                    </a:ext>
                  </a:extLst>
                </a:gridCol>
                <a:gridCol w="493776">
                  <a:extLst>
                    <a:ext uri="{9D8B030D-6E8A-4147-A177-3AD203B41FA5}">
                      <a16:colId xmlns:a16="http://schemas.microsoft.com/office/drawing/2014/main" val="1772320525"/>
                    </a:ext>
                  </a:extLst>
                </a:gridCol>
                <a:gridCol w="493776">
                  <a:extLst>
                    <a:ext uri="{9D8B030D-6E8A-4147-A177-3AD203B41FA5}">
                      <a16:colId xmlns:a16="http://schemas.microsoft.com/office/drawing/2014/main" val="1492307258"/>
                    </a:ext>
                  </a:extLst>
                </a:gridCol>
                <a:gridCol w="493776">
                  <a:extLst>
                    <a:ext uri="{9D8B030D-6E8A-4147-A177-3AD203B41FA5}">
                      <a16:colId xmlns:a16="http://schemas.microsoft.com/office/drawing/2014/main" val="466425251"/>
                    </a:ext>
                  </a:extLst>
                </a:gridCol>
                <a:gridCol w="493776">
                  <a:extLst>
                    <a:ext uri="{9D8B030D-6E8A-4147-A177-3AD203B41FA5}">
                      <a16:colId xmlns:a16="http://schemas.microsoft.com/office/drawing/2014/main" val="2354199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9592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- 2024-08-06 11:02:34</a:t>
                      </a:r>
                      <a:r>
                        <a:rPr kumimoji="0" lang="en-US" sz="1000" b="0" i="0" u="none" strike="noStrike" kern="1200" cap="none" spc="0" normalizeH="0" baseline="0" noProof="0">
                          <a:ln>
                            <a:noFill/>
                          </a:ln>
                          <a:solidFill>
                            <a:prstClr val="black"/>
                          </a:solidFill>
                          <a:effectLst/>
                          <a:uLnTx/>
                          <a:uFillTx/>
                          <a:latin typeface="Calibri"/>
                          <a:ea typeface="+mn-ea"/>
                          <a:cs typeface="+mn-cs"/>
                        </a:rPr>
                        <a:t>
 🏌️ The Hero Dubai Desert Classic is back for its 36th edition from 16th - 19th January, 2025 at Emirates Golf Club! 🎉 Join us for an unforgettable experience with some of the world’s top golfers across four fun-filled days for the entire family. Hospitality packages and free general admission tickets coming soon. Don’t miss out!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تعود بطولة هيرو دبي ديزرت كلاسيك في نسختها الـ36 من 16-19 يناير 2025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انضموا إلينا مع بعض من أفضل لاعبي الجولف في العالم لتجربة لا تنسى على مدار 4 أيام ممتعة لجميع أفراد الأسرة. ستتوفر باقات الضيافة وتذاكر الدخول المجانية قريباً. لا تفوتوا الفرصة!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53661</a:t>
                      </a:r>
                    </a:p>
                  </a:txBody>
                  <a:tcPr/>
                </a:tc>
                <a:extLst>
                  <a:ext uri="{0D108BD9-81ED-4DB2-BD59-A6C34878D82A}">
                    <a16:rowId xmlns:a16="http://schemas.microsoft.com/office/drawing/2014/main" val="2028306975"/>
                  </a:ext>
                </a:extLst>
              </a:tr>
            </a:tbl>
          </a:graphicData>
        </a:graphic>
      </p:graphicFrame>
      <p:sp>
        <p:nvSpPr>
          <p:cNvPr id="4" name="Text Placeholder 3">
            <a:extLst>
              <a:ext uri="{FF2B5EF4-FFF2-40B4-BE49-F238E27FC236}">
                <a16:creationId xmlns:a16="http://schemas.microsoft.com/office/drawing/2014/main" id="{BC0DA736-0239-4459-887B-B4E2AD6AD7C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3854715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8AD1E-398B-42C1-9571-CD089DC412F1}"/>
              </a:ext>
            </a:extLst>
          </p:cNvPr>
          <p:cNvSpPr>
            <a:spLocks noGrp="1"/>
          </p:cNvSpPr>
          <p:nvPr>
            <p:ph type="title"/>
          </p:nvPr>
        </p:nvSpPr>
        <p:spPr/>
        <p:txBody>
          <a:bodyPr/>
          <a:lstStyle/>
          <a:p>
            <a:r>
              <a:rPr lang="en-US"/>
              <a:t>Instagram IG Posts Data | Hero Dubai Desert Classic - 5 of 24</a:t>
            </a:r>
          </a:p>
        </p:txBody>
      </p:sp>
      <p:graphicFrame>
        <p:nvGraphicFramePr>
          <p:cNvPr id="5" name="Table Placeholder 4">
            <a:extLst>
              <a:ext uri="{FF2B5EF4-FFF2-40B4-BE49-F238E27FC236}">
                <a16:creationId xmlns:a16="http://schemas.microsoft.com/office/drawing/2014/main" id="{4D78C674-494C-44E4-91BC-BE8D503A7578}"/>
              </a:ext>
            </a:extLst>
          </p:cNvPr>
          <p:cNvGraphicFramePr>
            <a:graphicFrameLocks noGrp="1"/>
          </p:cNvGraphicFramePr>
          <p:nvPr>
            <p:ph type="tbl" sz="quarter" idx="13"/>
            <p:extLst>
              <p:ext uri="{D42A27DB-BD31-4B8C-83A1-F6EECF244321}">
                <p14:modId xmlns:p14="http://schemas.microsoft.com/office/powerpoint/2010/main" val="177247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62465982"/>
                    </a:ext>
                  </a:extLst>
                </a:gridCol>
                <a:gridCol w="1399032">
                  <a:extLst>
                    <a:ext uri="{9D8B030D-6E8A-4147-A177-3AD203B41FA5}">
                      <a16:colId xmlns:a16="http://schemas.microsoft.com/office/drawing/2014/main" val="3522731772"/>
                    </a:ext>
                  </a:extLst>
                </a:gridCol>
                <a:gridCol w="493776">
                  <a:extLst>
                    <a:ext uri="{9D8B030D-6E8A-4147-A177-3AD203B41FA5}">
                      <a16:colId xmlns:a16="http://schemas.microsoft.com/office/drawing/2014/main" val="3186717531"/>
                    </a:ext>
                  </a:extLst>
                </a:gridCol>
                <a:gridCol w="493776">
                  <a:extLst>
                    <a:ext uri="{9D8B030D-6E8A-4147-A177-3AD203B41FA5}">
                      <a16:colId xmlns:a16="http://schemas.microsoft.com/office/drawing/2014/main" val="2459470031"/>
                    </a:ext>
                  </a:extLst>
                </a:gridCol>
                <a:gridCol w="493776">
                  <a:extLst>
                    <a:ext uri="{9D8B030D-6E8A-4147-A177-3AD203B41FA5}">
                      <a16:colId xmlns:a16="http://schemas.microsoft.com/office/drawing/2014/main" val="2350448245"/>
                    </a:ext>
                  </a:extLst>
                </a:gridCol>
                <a:gridCol w="493776">
                  <a:extLst>
                    <a:ext uri="{9D8B030D-6E8A-4147-A177-3AD203B41FA5}">
                      <a16:colId xmlns:a16="http://schemas.microsoft.com/office/drawing/2014/main" val="1376608910"/>
                    </a:ext>
                  </a:extLst>
                </a:gridCol>
                <a:gridCol w="493776">
                  <a:extLst>
                    <a:ext uri="{9D8B030D-6E8A-4147-A177-3AD203B41FA5}">
                      <a16:colId xmlns:a16="http://schemas.microsoft.com/office/drawing/2014/main" val="4032993485"/>
                    </a:ext>
                  </a:extLst>
                </a:gridCol>
                <a:gridCol w="493776">
                  <a:extLst>
                    <a:ext uri="{9D8B030D-6E8A-4147-A177-3AD203B41FA5}">
                      <a16:colId xmlns:a16="http://schemas.microsoft.com/office/drawing/2014/main" val="2672998941"/>
                    </a:ext>
                  </a:extLst>
                </a:gridCol>
                <a:gridCol w="493776">
                  <a:extLst>
                    <a:ext uri="{9D8B030D-6E8A-4147-A177-3AD203B41FA5}">
                      <a16:colId xmlns:a16="http://schemas.microsoft.com/office/drawing/2014/main" val="1603693450"/>
                    </a:ext>
                  </a:extLst>
                </a:gridCol>
                <a:gridCol w="493776">
                  <a:extLst>
                    <a:ext uri="{9D8B030D-6E8A-4147-A177-3AD203B41FA5}">
                      <a16:colId xmlns:a16="http://schemas.microsoft.com/office/drawing/2014/main" val="3810548512"/>
                    </a:ext>
                  </a:extLst>
                </a:gridCol>
                <a:gridCol w="493776">
                  <a:extLst>
                    <a:ext uri="{9D8B030D-6E8A-4147-A177-3AD203B41FA5}">
                      <a16:colId xmlns:a16="http://schemas.microsoft.com/office/drawing/2014/main" val="3816819159"/>
                    </a:ext>
                  </a:extLst>
                </a:gridCol>
                <a:gridCol w="493776">
                  <a:extLst>
                    <a:ext uri="{9D8B030D-6E8A-4147-A177-3AD203B41FA5}">
                      <a16:colId xmlns:a16="http://schemas.microsoft.com/office/drawing/2014/main" val="97058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9683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- 2024-07-29 11:27:36</a:t>
                      </a:r>
                      <a:r>
                        <a:rPr kumimoji="0" lang="en-US" sz="1000" b="0" i="0" u="none" strike="noStrike" kern="1200" cap="none" spc="0" normalizeH="0" baseline="0" noProof="0">
                          <a:ln>
                            <a:noFill/>
                          </a:ln>
                          <a:solidFill>
                            <a:prstClr val="black"/>
                          </a:solidFill>
                          <a:effectLst/>
                          <a:uLnTx/>
                          <a:uFillTx/>
                          <a:latin typeface="Calibri"/>
                          <a:ea typeface="+mn-ea"/>
                          <a:cs typeface="+mn-cs"/>
                        </a:rPr>
                        <a:t>
 Take a moment to relax, breathe and focus. Your best game starts with a healthy mind and body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extLst>
                  <a:ext uri="{0D108BD9-81ED-4DB2-BD59-A6C34878D82A}">
                    <a16:rowId xmlns:a16="http://schemas.microsoft.com/office/drawing/2014/main" val="4285000397"/>
                  </a:ext>
                </a:extLst>
              </a:tr>
            </a:tbl>
          </a:graphicData>
        </a:graphic>
      </p:graphicFrame>
      <p:sp>
        <p:nvSpPr>
          <p:cNvPr id="4" name="Text Placeholder 3">
            <a:extLst>
              <a:ext uri="{FF2B5EF4-FFF2-40B4-BE49-F238E27FC236}">
                <a16:creationId xmlns:a16="http://schemas.microsoft.com/office/drawing/2014/main" id="{24DA2FD2-9684-420F-A5F9-929D1316C63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1623944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4FFB-D012-45B9-BF24-FF90B4E921FB}"/>
              </a:ext>
            </a:extLst>
          </p:cNvPr>
          <p:cNvSpPr>
            <a:spLocks noGrp="1"/>
          </p:cNvSpPr>
          <p:nvPr>
            <p:ph type="title"/>
          </p:nvPr>
        </p:nvSpPr>
        <p:spPr/>
        <p:txBody>
          <a:bodyPr/>
          <a:lstStyle/>
          <a:p>
            <a:r>
              <a:rPr lang="en-US"/>
              <a:t>Instagram IG Posts Data | Hero Dubai Desert Classic - 6 of 24</a:t>
            </a:r>
          </a:p>
        </p:txBody>
      </p:sp>
      <p:graphicFrame>
        <p:nvGraphicFramePr>
          <p:cNvPr id="5" name="Table Placeholder 4">
            <a:extLst>
              <a:ext uri="{FF2B5EF4-FFF2-40B4-BE49-F238E27FC236}">
                <a16:creationId xmlns:a16="http://schemas.microsoft.com/office/drawing/2014/main" id="{FA31FCA7-3CF1-4F23-BE1C-E78D9064DCA3}"/>
              </a:ext>
            </a:extLst>
          </p:cNvPr>
          <p:cNvGraphicFramePr>
            <a:graphicFrameLocks noGrp="1"/>
          </p:cNvGraphicFramePr>
          <p:nvPr>
            <p:ph type="tbl" sz="quarter" idx="13"/>
            <p:extLst>
              <p:ext uri="{D42A27DB-BD31-4B8C-83A1-F6EECF244321}">
                <p14:modId xmlns:p14="http://schemas.microsoft.com/office/powerpoint/2010/main" val="250598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4249329"/>
                    </a:ext>
                  </a:extLst>
                </a:gridCol>
                <a:gridCol w="1399032">
                  <a:extLst>
                    <a:ext uri="{9D8B030D-6E8A-4147-A177-3AD203B41FA5}">
                      <a16:colId xmlns:a16="http://schemas.microsoft.com/office/drawing/2014/main" val="1683865393"/>
                    </a:ext>
                  </a:extLst>
                </a:gridCol>
                <a:gridCol w="493776">
                  <a:extLst>
                    <a:ext uri="{9D8B030D-6E8A-4147-A177-3AD203B41FA5}">
                      <a16:colId xmlns:a16="http://schemas.microsoft.com/office/drawing/2014/main" val="2213253562"/>
                    </a:ext>
                  </a:extLst>
                </a:gridCol>
                <a:gridCol w="493776">
                  <a:extLst>
                    <a:ext uri="{9D8B030D-6E8A-4147-A177-3AD203B41FA5}">
                      <a16:colId xmlns:a16="http://schemas.microsoft.com/office/drawing/2014/main" val="910137812"/>
                    </a:ext>
                  </a:extLst>
                </a:gridCol>
                <a:gridCol w="493776">
                  <a:extLst>
                    <a:ext uri="{9D8B030D-6E8A-4147-A177-3AD203B41FA5}">
                      <a16:colId xmlns:a16="http://schemas.microsoft.com/office/drawing/2014/main" val="1334573430"/>
                    </a:ext>
                  </a:extLst>
                </a:gridCol>
                <a:gridCol w="493776">
                  <a:extLst>
                    <a:ext uri="{9D8B030D-6E8A-4147-A177-3AD203B41FA5}">
                      <a16:colId xmlns:a16="http://schemas.microsoft.com/office/drawing/2014/main" val="987697111"/>
                    </a:ext>
                  </a:extLst>
                </a:gridCol>
                <a:gridCol w="493776">
                  <a:extLst>
                    <a:ext uri="{9D8B030D-6E8A-4147-A177-3AD203B41FA5}">
                      <a16:colId xmlns:a16="http://schemas.microsoft.com/office/drawing/2014/main" val="256728907"/>
                    </a:ext>
                  </a:extLst>
                </a:gridCol>
                <a:gridCol w="493776">
                  <a:extLst>
                    <a:ext uri="{9D8B030D-6E8A-4147-A177-3AD203B41FA5}">
                      <a16:colId xmlns:a16="http://schemas.microsoft.com/office/drawing/2014/main" val="118730816"/>
                    </a:ext>
                  </a:extLst>
                </a:gridCol>
                <a:gridCol w="493776">
                  <a:extLst>
                    <a:ext uri="{9D8B030D-6E8A-4147-A177-3AD203B41FA5}">
                      <a16:colId xmlns:a16="http://schemas.microsoft.com/office/drawing/2014/main" val="1328288402"/>
                    </a:ext>
                  </a:extLst>
                </a:gridCol>
                <a:gridCol w="493776">
                  <a:extLst>
                    <a:ext uri="{9D8B030D-6E8A-4147-A177-3AD203B41FA5}">
                      <a16:colId xmlns:a16="http://schemas.microsoft.com/office/drawing/2014/main" val="907459615"/>
                    </a:ext>
                  </a:extLst>
                </a:gridCol>
                <a:gridCol w="493776">
                  <a:extLst>
                    <a:ext uri="{9D8B030D-6E8A-4147-A177-3AD203B41FA5}">
                      <a16:colId xmlns:a16="http://schemas.microsoft.com/office/drawing/2014/main" val="3812969100"/>
                    </a:ext>
                  </a:extLst>
                </a:gridCol>
                <a:gridCol w="493776">
                  <a:extLst>
                    <a:ext uri="{9D8B030D-6E8A-4147-A177-3AD203B41FA5}">
                      <a16:colId xmlns:a16="http://schemas.microsoft.com/office/drawing/2014/main" val="389994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0628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- 2024-07-23 11:59:37</a:t>
                      </a:r>
                      <a:r>
                        <a:rPr kumimoji="0" lang="en-US" sz="1000" b="0" i="0" u="none" strike="noStrike" kern="1200" cap="none" spc="0" normalizeH="0" baseline="0" noProof="0">
                          <a:ln>
                            <a:noFill/>
                          </a:ln>
                          <a:solidFill>
                            <a:prstClr val="black"/>
                          </a:solidFill>
                          <a:effectLst/>
                          <a:uLnTx/>
                          <a:uFillTx/>
                          <a:latin typeface="Calibri"/>
                          <a:ea typeface="+mn-ea"/>
                          <a:cs typeface="+mn-cs"/>
                        </a:rPr>
                        <a:t>
 ⏪ re-e-wind to a few of our memorable moments of the #DubaiDesertClassic
#Golf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لنرجع في الزمن للحظاتنا التي لا تنسى من بطولة #دبي_ديزرت_كلاسيك
#جولف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a:t>
                      </a:r>
                    </a:p>
                  </a:txBody>
                  <a:tcPr/>
                </a:tc>
                <a:extLst>
                  <a:ext uri="{0D108BD9-81ED-4DB2-BD59-A6C34878D82A}">
                    <a16:rowId xmlns:a16="http://schemas.microsoft.com/office/drawing/2014/main" val="1495625190"/>
                  </a:ext>
                </a:extLst>
              </a:tr>
            </a:tbl>
          </a:graphicData>
        </a:graphic>
      </p:graphicFrame>
      <p:sp>
        <p:nvSpPr>
          <p:cNvPr id="4" name="Text Placeholder 3">
            <a:extLst>
              <a:ext uri="{FF2B5EF4-FFF2-40B4-BE49-F238E27FC236}">
                <a16:creationId xmlns:a16="http://schemas.microsoft.com/office/drawing/2014/main" id="{54E7A05D-9D18-4A87-9BD9-0DCDB6ADEA3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928768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CF28-BFC3-42A8-AB7B-572996239711}"/>
              </a:ext>
            </a:extLst>
          </p:cNvPr>
          <p:cNvSpPr>
            <a:spLocks noGrp="1"/>
          </p:cNvSpPr>
          <p:nvPr>
            <p:ph type="title"/>
          </p:nvPr>
        </p:nvSpPr>
        <p:spPr/>
        <p:txBody>
          <a:bodyPr/>
          <a:lstStyle/>
          <a:p>
            <a:r>
              <a:rPr lang="en-US"/>
              <a:t>Instagram IG Posts Data | Hero Dubai Desert Classic - 7 of 24</a:t>
            </a:r>
          </a:p>
        </p:txBody>
      </p:sp>
      <p:graphicFrame>
        <p:nvGraphicFramePr>
          <p:cNvPr id="5" name="Table Placeholder 4">
            <a:extLst>
              <a:ext uri="{FF2B5EF4-FFF2-40B4-BE49-F238E27FC236}">
                <a16:creationId xmlns:a16="http://schemas.microsoft.com/office/drawing/2014/main" id="{9AE4AE04-641B-4BEE-B8F2-4FBC7BADA83F}"/>
              </a:ext>
            </a:extLst>
          </p:cNvPr>
          <p:cNvGraphicFramePr>
            <a:graphicFrameLocks noGrp="1"/>
          </p:cNvGraphicFramePr>
          <p:nvPr>
            <p:ph type="tbl" sz="quarter" idx="13"/>
            <p:extLst>
              <p:ext uri="{D42A27DB-BD31-4B8C-83A1-F6EECF244321}">
                <p14:modId xmlns:p14="http://schemas.microsoft.com/office/powerpoint/2010/main" val="232656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89830994"/>
                    </a:ext>
                  </a:extLst>
                </a:gridCol>
                <a:gridCol w="1399032">
                  <a:extLst>
                    <a:ext uri="{9D8B030D-6E8A-4147-A177-3AD203B41FA5}">
                      <a16:colId xmlns:a16="http://schemas.microsoft.com/office/drawing/2014/main" val="1692192452"/>
                    </a:ext>
                  </a:extLst>
                </a:gridCol>
                <a:gridCol w="493776">
                  <a:extLst>
                    <a:ext uri="{9D8B030D-6E8A-4147-A177-3AD203B41FA5}">
                      <a16:colId xmlns:a16="http://schemas.microsoft.com/office/drawing/2014/main" val="106816644"/>
                    </a:ext>
                  </a:extLst>
                </a:gridCol>
                <a:gridCol w="493776">
                  <a:extLst>
                    <a:ext uri="{9D8B030D-6E8A-4147-A177-3AD203B41FA5}">
                      <a16:colId xmlns:a16="http://schemas.microsoft.com/office/drawing/2014/main" val="3627970768"/>
                    </a:ext>
                  </a:extLst>
                </a:gridCol>
                <a:gridCol w="493776">
                  <a:extLst>
                    <a:ext uri="{9D8B030D-6E8A-4147-A177-3AD203B41FA5}">
                      <a16:colId xmlns:a16="http://schemas.microsoft.com/office/drawing/2014/main" val="3021322078"/>
                    </a:ext>
                  </a:extLst>
                </a:gridCol>
                <a:gridCol w="493776">
                  <a:extLst>
                    <a:ext uri="{9D8B030D-6E8A-4147-A177-3AD203B41FA5}">
                      <a16:colId xmlns:a16="http://schemas.microsoft.com/office/drawing/2014/main" val="3202651517"/>
                    </a:ext>
                  </a:extLst>
                </a:gridCol>
                <a:gridCol w="493776">
                  <a:extLst>
                    <a:ext uri="{9D8B030D-6E8A-4147-A177-3AD203B41FA5}">
                      <a16:colId xmlns:a16="http://schemas.microsoft.com/office/drawing/2014/main" val="3808044807"/>
                    </a:ext>
                  </a:extLst>
                </a:gridCol>
                <a:gridCol w="493776">
                  <a:extLst>
                    <a:ext uri="{9D8B030D-6E8A-4147-A177-3AD203B41FA5}">
                      <a16:colId xmlns:a16="http://schemas.microsoft.com/office/drawing/2014/main" val="2861745182"/>
                    </a:ext>
                  </a:extLst>
                </a:gridCol>
                <a:gridCol w="493776">
                  <a:extLst>
                    <a:ext uri="{9D8B030D-6E8A-4147-A177-3AD203B41FA5}">
                      <a16:colId xmlns:a16="http://schemas.microsoft.com/office/drawing/2014/main" val="1093257"/>
                    </a:ext>
                  </a:extLst>
                </a:gridCol>
                <a:gridCol w="493776">
                  <a:extLst>
                    <a:ext uri="{9D8B030D-6E8A-4147-A177-3AD203B41FA5}">
                      <a16:colId xmlns:a16="http://schemas.microsoft.com/office/drawing/2014/main" val="3136454754"/>
                    </a:ext>
                  </a:extLst>
                </a:gridCol>
                <a:gridCol w="493776">
                  <a:extLst>
                    <a:ext uri="{9D8B030D-6E8A-4147-A177-3AD203B41FA5}">
                      <a16:colId xmlns:a16="http://schemas.microsoft.com/office/drawing/2014/main" val="1927503788"/>
                    </a:ext>
                  </a:extLst>
                </a:gridCol>
                <a:gridCol w="493776">
                  <a:extLst>
                    <a:ext uri="{9D8B030D-6E8A-4147-A177-3AD203B41FA5}">
                      <a16:colId xmlns:a16="http://schemas.microsoft.com/office/drawing/2014/main" val="413232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6759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- 2024-07-12 10:56:43</a:t>
                      </a:r>
                      <a:r>
                        <a:rPr kumimoji="0" lang="en-US" sz="1000" b="0" i="0" u="none" strike="noStrike" kern="1200" cap="none" spc="0" normalizeH="0" baseline="0" noProof="0">
                          <a:ln>
                            <a:noFill/>
                          </a:ln>
                          <a:solidFill>
                            <a:prstClr val="black"/>
                          </a:solidFill>
                          <a:effectLst/>
                          <a:uLnTx/>
                          <a:uFillTx/>
                          <a:latin typeface="Calibri"/>
                          <a:ea typeface="+mn-ea"/>
                          <a:cs typeface="+mn-cs"/>
                        </a:rPr>
                        <a:t>
 If you could pick 𝙊𝙉𝙀 to play a round of golf with, who would it be?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إذا كان بإمكانك اختيار لاعب واحد للعب جولة من الجولف معه، فمن سيكون؟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extLst>
                  <a:ext uri="{0D108BD9-81ED-4DB2-BD59-A6C34878D82A}">
                    <a16:rowId xmlns:a16="http://schemas.microsoft.com/office/drawing/2014/main" val="3440728141"/>
                  </a:ext>
                </a:extLst>
              </a:tr>
            </a:tbl>
          </a:graphicData>
        </a:graphic>
      </p:graphicFrame>
      <p:sp>
        <p:nvSpPr>
          <p:cNvPr id="4" name="Text Placeholder 3">
            <a:extLst>
              <a:ext uri="{FF2B5EF4-FFF2-40B4-BE49-F238E27FC236}">
                <a16:creationId xmlns:a16="http://schemas.microsoft.com/office/drawing/2014/main" id="{742B0D4F-2E07-4E24-A9ED-3C6517E6357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6983307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E8DCC-F8CF-44E5-BCE7-0783A241E7BB}"/>
              </a:ext>
            </a:extLst>
          </p:cNvPr>
          <p:cNvSpPr>
            <a:spLocks noGrp="1"/>
          </p:cNvSpPr>
          <p:nvPr>
            <p:ph type="title"/>
          </p:nvPr>
        </p:nvSpPr>
        <p:spPr/>
        <p:txBody>
          <a:bodyPr/>
          <a:lstStyle/>
          <a:p>
            <a:r>
              <a:rPr lang="en-US"/>
              <a:t>Instagram IG Posts Data | Hero Dubai Desert Classic - 8 of 24</a:t>
            </a:r>
          </a:p>
        </p:txBody>
      </p:sp>
      <p:graphicFrame>
        <p:nvGraphicFramePr>
          <p:cNvPr id="5" name="Table Placeholder 4">
            <a:extLst>
              <a:ext uri="{FF2B5EF4-FFF2-40B4-BE49-F238E27FC236}">
                <a16:creationId xmlns:a16="http://schemas.microsoft.com/office/drawing/2014/main" id="{F05DE6D4-1DAB-415E-A7A8-4CF1B426A040}"/>
              </a:ext>
            </a:extLst>
          </p:cNvPr>
          <p:cNvGraphicFramePr>
            <a:graphicFrameLocks noGrp="1"/>
          </p:cNvGraphicFramePr>
          <p:nvPr>
            <p:ph type="tbl" sz="quarter" idx="13"/>
            <p:extLst>
              <p:ext uri="{D42A27DB-BD31-4B8C-83A1-F6EECF244321}">
                <p14:modId xmlns:p14="http://schemas.microsoft.com/office/powerpoint/2010/main" val="133346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6850167"/>
                    </a:ext>
                  </a:extLst>
                </a:gridCol>
                <a:gridCol w="1399032">
                  <a:extLst>
                    <a:ext uri="{9D8B030D-6E8A-4147-A177-3AD203B41FA5}">
                      <a16:colId xmlns:a16="http://schemas.microsoft.com/office/drawing/2014/main" val="3466562006"/>
                    </a:ext>
                  </a:extLst>
                </a:gridCol>
                <a:gridCol w="493776">
                  <a:extLst>
                    <a:ext uri="{9D8B030D-6E8A-4147-A177-3AD203B41FA5}">
                      <a16:colId xmlns:a16="http://schemas.microsoft.com/office/drawing/2014/main" val="3238114349"/>
                    </a:ext>
                  </a:extLst>
                </a:gridCol>
                <a:gridCol w="493776">
                  <a:extLst>
                    <a:ext uri="{9D8B030D-6E8A-4147-A177-3AD203B41FA5}">
                      <a16:colId xmlns:a16="http://schemas.microsoft.com/office/drawing/2014/main" val="1943226490"/>
                    </a:ext>
                  </a:extLst>
                </a:gridCol>
                <a:gridCol w="493776">
                  <a:extLst>
                    <a:ext uri="{9D8B030D-6E8A-4147-A177-3AD203B41FA5}">
                      <a16:colId xmlns:a16="http://schemas.microsoft.com/office/drawing/2014/main" val="3175400678"/>
                    </a:ext>
                  </a:extLst>
                </a:gridCol>
                <a:gridCol w="493776">
                  <a:extLst>
                    <a:ext uri="{9D8B030D-6E8A-4147-A177-3AD203B41FA5}">
                      <a16:colId xmlns:a16="http://schemas.microsoft.com/office/drawing/2014/main" val="3588413297"/>
                    </a:ext>
                  </a:extLst>
                </a:gridCol>
                <a:gridCol w="493776">
                  <a:extLst>
                    <a:ext uri="{9D8B030D-6E8A-4147-A177-3AD203B41FA5}">
                      <a16:colId xmlns:a16="http://schemas.microsoft.com/office/drawing/2014/main" val="2989713665"/>
                    </a:ext>
                  </a:extLst>
                </a:gridCol>
                <a:gridCol w="493776">
                  <a:extLst>
                    <a:ext uri="{9D8B030D-6E8A-4147-A177-3AD203B41FA5}">
                      <a16:colId xmlns:a16="http://schemas.microsoft.com/office/drawing/2014/main" val="913796605"/>
                    </a:ext>
                  </a:extLst>
                </a:gridCol>
                <a:gridCol w="493776">
                  <a:extLst>
                    <a:ext uri="{9D8B030D-6E8A-4147-A177-3AD203B41FA5}">
                      <a16:colId xmlns:a16="http://schemas.microsoft.com/office/drawing/2014/main" val="100766228"/>
                    </a:ext>
                  </a:extLst>
                </a:gridCol>
                <a:gridCol w="493776">
                  <a:extLst>
                    <a:ext uri="{9D8B030D-6E8A-4147-A177-3AD203B41FA5}">
                      <a16:colId xmlns:a16="http://schemas.microsoft.com/office/drawing/2014/main" val="883158509"/>
                    </a:ext>
                  </a:extLst>
                </a:gridCol>
                <a:gridCol w="493776">
                  <a:extLst>
                    <a:ext uri="{9D8B030D-6E8A-4147-A177-3AD203B41FA5}">
                      <a16:colId xmlns:a16="http://schemas.microsoft.com/office/drawing/2014/main" val="3190307836"/>
                    </a:ext>
                  </a:extLst>
                </a:gridCol>
                <a:gridCol w="493776">
                  <a:extLst>
                    <a:ext uri="{9D8B030D-6E8A-4147-A177-3AD203B41FA5}">
                      <a16:colId xmlns:a16="http://schemas.microsoft.com/office/drawing/2014/main" val="1274070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2269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- 2024-07-05 17:17:24</a:t>
                      </a:r>
                      <a:r>
                        <a:rPr kumimoji="0" lang="en-US" sz="1000" b="0" i="0" u="none" strike="noStrike" kern="1200" cap="none" spc="0" normalizeH="0" baseline="0" noProof="0">
                          <a:ln>
                            <a:noFill/>
                          </a:ln>
                          <a:solidFill>
                            <a:prstClr val="black"/>
                          </a:solidFill>
                          <a:effectLst/>
                          <a:uLnTx/>
                          <a:uFillTx/>
                          <a:latin typeface="Calibri"/>
                          <a:ea typeface="+mn-ea"/>
                          <a:cs typeface="+mn-cs"/>
                        </a:rPr>
                        <a:t>
 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14:43:32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a:t>
                      </a:r>
                    </a:p>
                  </a:txBody>
                  <a:tcPr/>
                </a:tc>
                <a:extLst>
                  <a:ext uri="{0D108BD9-81ED-4DB2-BD59-A6C34878D82A}">
                    <a16:rowId xmlns:a16="http://schemas.microsoft.com/office/drawing/2014/main" val="4280098481"/>
                  </a:ext>
                </a:extLst>
              </a:tr>
            </a:tbl>
          </a:graphicData>
        </a:graphic>
      </p:graphicFrame>
      <p:sp>
        <p:nvSpPr>
          <p:cNvPr id="4" name="Text Placeholder 3">
            <a:extLst>
              <a:ext uri="{FF2B5EF4-FFF2-40B4-BE49-F238E27FC236}">
                <a16:creationId xmlns:a16="http://schemas.microsoft.com/office/drawing/2014/main" id="{FA68D4CD-3C56-4325-8A4D-635058E2E4B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174997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69A06-2909-40B2-84AD-A64B58583324}"/>
              </a:ext>
            </a:extLst>
          </p:cNvPr>
          <p:cNvSpPr>
            <a:spLocks noGrp="1"/>
          </p:cNvSpPr>
          <p:nvPr>
            <p:ph type="title"/>
          </p:nvPr>
        </p:nvSpPr>
        <p:spPr/>
        <p:txBody>
          <a:bodyPr/>
          <a:lstStyle/>
          <a:p>
            <a:r>
              <a:rPr lang="en-US"/>
              <a:t>Instagram IG Posts Data | Hero Dubai Desert Classic - 9 of 24</a:t>
            </a:r>
          </a:p>
        </p:txBody>
      </p:sp>
      <p:graphicFrame>
        <p:nvGraphicFramePr>
          <p:cNvPr id="5" name="Table Placeholder 4">
            <a:extLst>
              <a:ext uri="{FF2B5EF4-FFF2-40B4-BE49-F238E27FC236}">
                <a16:creationId xmlns:a16="http://schemas.microsoft.com/office/drawing/2014/main" id="{62744B79-0B13-4C5C-B9F5-6CCA864D4D93}"/>
              </a:ext>
            </a:extLst>
          </p:cNvPr>
          <p:cNvGraphicFramePr>
            <a:graphicFrameLocks noGrp="1"/>
          </p:cNvGraphicFramePr>
          <p:nvPr>
            <p:ph type="tbl" sz="quarter" idx="13"/>
            <p:extLst>
              <p:ext uri="{D42A27DB-BD31-4B8C-83A1-F6EECF244321}">
                <p14:modId xmlns:p14="http://schemas.microsoft.com/office/powerpoint/2010/main" val="145734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17045174"/>
                    </a:ext>
                  </a:extLst>
                </a:gridCol>
                <a:gridCol w="1399032">
                  <a:extLst>
                    <a:ext uri="{9D8B030D-6E8A-4147-A177-3AD203B41FA5}">
                      <a16:colId xmlns:a16="http://schemas.microsoft.com/office/drawing/2014/main" val="395081300"/>
                    </a:ext>
                  </a:extLst>
                </a:gridCol>
                <a:gridCol w="493776">
                  <a:extLst>
                    <a:ext uri="{9D8B030D-6E8A-4147-A177-3AD203B41FA5}">
                      <a16:colId xmlns:a16="http://schemas.microsoft.com/office/drawing/2014/main" val="2942346466"/>
                    </a:ext>
                  </a:extLst>
                </a:gridCol>
                <a:gridCol w="493776">
                  <a:extLst>
                    <a:ext uri="{9D8B030D-6E8A-4147-A177-3AD203B41FA5}">
                      <a16:colId xmlns:a16="http://schemas.microsoft.com/office/drawing/2014/main" val="363235595"/>
                    </a:ext>
                  </a:extLst>
                </a:gridCol>
                <a:gridCol w="493776">
                  <a:extLst>
                    <a:ext uri="{9D8B030D-6E8A-4147-A177-3AD203B41FA5}">
                      <a16:colId xmlns:a16="http://schemas.microsoft.com/office/drawing/2014/main" val="4067395108"/>
                    </a:ext>
                  </a:extLst>
                </a:gridCol>
                <a:gridCol w="493776">
                  <a:extLst>
                    <a:ext uri="{9D8B030D-6E8A-4147-A177-3AD203B41FA5}">
                      <a16:colId xmlns:a16="http://schemas.microsoft.com/office/drawing/2014/main" val="334239751"/>
                    </a:ext>
                  </a:extLst>
                </a:gridCol>
                <a:gridCol w="493776">
                  <a:extLst>
                    <a:ext uri="{9D8B030D-6E8A-4147-A177-3AD203B41FA5}">
                      <a16:colId xmlns:a16="http://schemas.microsoft.com/office/drawing/2014/main" val="1301412704"/>
                    </a:ext>
                  </a:extLst>
                </a:gridCol>
                <a:gridCol w="493776">
                  <a:extLst>
                    <a:ext uri="{9D8B030D-6E8A-4147-A177-3AD203B41FA5}">
                      <a16:colId xmlns:a16="http://schemas.microsoft.com/office/drawing/2014/main" val="4118463757"/>
                    </a:ext>
                  </a:extLst>
                </a:gridCol>
                <a:gridCol w="493776">
                  <a:extLst>
                    <a:ext uri="{9D8B030D-6E8A-4147-A177-3AD203B41FA5}">
                      <a16:colId xmlns:a16="http://schemas.microsoft.com/office/drawing/2014/main" val="1355269017"/>
                    </a:ext>
                  </a:extLst>
                </a:gridCol>
                <a:gridCol w="493776">
                  <a:extLst>
                    <a:ext uri="{9D8B030D-6E8A-4147-A177-3AD203B41FA5}">
                      <a16:colId xmlns:a16="http://schemas.microsoft.com/office/drawing/2014/main" val="2275422104"/>
                    </a:ext>
                  </a:extLst>
                </a:gridCol>
                <a:gridCol w="493776">
                  <a:extLst>
                    <a:ext uri="{9D8B030D-6E8A-4147-A177-3AD203B41FA5}">
                      <a16:colId xmlns:a16="http://schemas.microsoft.com/office/drawing/2014/main" val="3511531551"/>
                    </a:ext>
                  </a:extLst>
                </a:gridCol>
                <a:gridCol w="493776">
                  <a:extLst>
                    <a:ext uri="{9D8B030D-6E8A-4147-A177-3AD203B41FA5}">
                      <a16:colId xmlns:a16="http://schemas.microsoft.com/office/drawing/2014/main" val="1051469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9438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- 2024-06-25 15:03:29</a:t>
                      </a:r>
                      <a:r>
                        <a:rPr kumimoji="0" lang="en-US" sz="1000" b="0" i="0" u="none" strike="noStrike" kern="1200" cap="none" spc="0" normalizeH="0" baseline="0" noProof="0">
                          <a:ln>
                            <a:noFill/>
                          </a:ln>
                          <a:solidFill>
                            <a:prstClr val="black"/>
                          </a:solidFill>
                          <a:effectLst/>
                          <a:uLnTx/>
                          <a:uFillTx/>
                          <a:latin typeface="Calibri"/>
                          <a:ea typeface="+mn-ea"/>
                          <a:cs typeface="+mn-cs"/>
                        </a:rPr>
                        <a:t>
 In honour of the legends of the fairway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تقدير لأساطير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 #روري_ماكيلروي #تايغر_وودز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 #RoryMcIlroy #TigerWoods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extLst>
                  <a:ext uri="{0D108BD9-81ED-4DB2-BD59-A6C34878D82A}">
                    <a16:rowId xmlns:a16="http://schemas.microsoft.com/office/drawing/2014/main" val="2696184248"/>
                  </a:ext>
                </a:extLst>
              </a:tr>
            </a:tbl>
          </a:graphicData>
        </a:graphic>
      </p:graphicFrame>
      <p:sp>
        <p:nvSpPr>
          <p:cNvPr id="4" name="Text Placeholder 3">
            <a:extLst>
              <a:ext uri="{FF2B5EF4-FFF2-40B4-BE49-F238E27FC236}">
                <a16:creationId xmlns:a16="http://schemas.microsoft.com/office/drawing/2014/main" id="{6568407B-53E4-470A-A6B8-969FEB136B9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8291508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B05C1-85CF-40A7-92AA-D90D81F4FB7B}"/>
              </a:ext>
            </a:extLst>
          </p:cNvPr>
          <p:cNvSpPr>
            <a:spLocks noGrp="1"/>
          </p:cNvSpPr>
          <p:nvPr>
            <p:ph type="title"/>
          </p:nvPr>
        </p:nvSpPr>
        <p:spPr/>
        <p:txBody>
          <a:bodyPr/>
          <a:lstStyle/>
          <a:p>
            <a:r>
              <a:rPr lang="en-US"/>
              <a:t>Instagram IG Posts Data | Hero Dubai Desert Classic - 10 of 24</a:t>
            </a:r>
          </a:p>
        </p:txBody>
      </p:sp>
      <p:graphicFrame>
        <p:nvGraphicFramePr>
          <p:cNvPr id="5" name="Table Placeholder 4">
            <a:extLst>
              <a:ext uri="{FF2B5EF4-FFF2-40B4-BE49-F238E27FC236}">
                <a16:creationId xmlns:a16="http://schemas.microsoft.com/office/drawing/2014/main" id="{F1BE2B31-EA95-48D9-B324-F3C35FEC03EA}"/>
              </a:ext>
            </a:extLst>
          </p:cNvPr>
          <p:cNvGraphicFramePr>
            <a:graphicFrameLocks noGrp="1"/>
          </p:cNvGraphicFramePr>
          <p:nvPr>
            <p:ph type="tbl" sz="quarter" idx="13"/>
            <p:extLst>
              <p:ext uri="{D42A27DB-BD31-4B8C-83A1-F6EECF244321}">
                <p14:modId xmlns:p14="http://schemas.microsoft.com/office/powerpoint/2010/main" val="110495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243540"/>
                    </a:ext>
                  </a:extLst>
                </a:gridCol>
                <a:gridCol w="1399032">
                  <a:extLst>
                    <a:ext uri="{9D8B030D-6E8A-4147-A177-3AD203B41FA5}">
                      <a16:colId xmlns:a16="http://schemas.microsoft.com/office/drawing/2014/main" val="325414377"/>
                    </a:ext>
                  </a:extLst>
                </a:gridCol>
                <a:gridCol w="493776">
                  <a:extLst>
                    <a:ext uri="{9D8B030D-6E8A-4147-A177-3AD203B41FA5}">
                      <a16:colId xmlns:a16="http://schemas.microsoft.com/office/drawing/2014/main" val="1525741508"/>
                    </a:ext>
                  </a:extLst>
                </a:gridCol>
                <a:gridCol w="493776">
                  <a:extLst>
                    <a:ext uri="{9D8B030D-6E8A-4147-A177-3AD203B41FA5}">
                      <a16:colId xmlns:a16="http://schemas.microsoft.com/office/drawing/2014/main" val="2579949380"/>
                    </a:ext>
                  </a:extLst>
                </a:gridCol>
                <a:gridCol w="493776">
                  <a:extLst>
                    <a:ext uri="{9D8B030D-6E8A-4147-A177-3AD203B41FA5}">
                      <a16:colId xmlns:a16="http://schemas.microsoft.com/office/drawing/2014/main" val="1483345326"/>
                    </a:ext>
                  </a:extLst>
                </a:gridCol>
                <a:gridCol w="493776">
                  <a:extLst>
                    <a:ext uri="{9D8B030D-6E8A-4147-A177-3AD203B41FA5}">
                      <a16:colId xmlns:a16="http://schemas.microsoft.com/office/drawing/2014/main" val="2276734741"/>
                    </a:ext>
                  </a:extLst>
                </a:gridCol>
                <a:gridCol w="493776">
                  <a:extLst>
                    <a:ext uri="{9D8B030D-6E8A-4147-A177-3AD203B41FA5}">
                      <a16:colId xmlns:a16="http://schemas.microsoft.com/office/drawing/2014/main" val="1682869897"/>
                    </a:ext>
                  </a:extLst>
                </a:gridCol>
                <a:gridCol w="493776">
                  <a:extLst>
                    <a:ext uri="{9D8B030D-6E8A-4147-A177-3AD203B41FA5}">
                      <a16:colId xmlns:a16="http://schemas.microsoft.com/office/drawing/2014/main" val="5030390"/>
                    </a:ext>
                  </a:extLst>
                </a:gridCol>
                <a:gridCol w="493776">
                  <a:extLst>
                    <a:ext uri="{9D8B030D-6E8A-4147-A177-3AD203B41FA5}">
                      <a16:colId xmlns:a16="http://schemas.microsoft.com/office/drawing/2014/main" val="1697790640"/>
                    </a:ext>
                  </a:extLst>
                </a:gridCol>
                <a:gridCol w="493776">
                  <a:extLst>
                    <a:ext uri="{9D8B030D-6E8A-4147-A177-3AD203B41FA5}">
                      <a16:colId xmlns:a16="http://schemas.microsoft.com/office/drawing/2014/main" val="3689683068"/>
                    </a:ext>
                  </a:extLst>
                </a:gridCol>
                <a:gridCol w="493776">
                  <a:extLst>
                    <a:ext uri="{9D8B030D-6E8A-4147-A177-3AD203B41FA5}">
                      <a16:colId xmlns:a16="http://schemas.microsoft.com/office/drawing/2014/main" val="3817975021"/>
                    </a:ext>
                  </a:extLst>
                </a:gridCol>
                <a:gridCol w="493776">
                  <a:extLst>
                    <a:ext uri="{9D8B030D-6E8A-4147-A177-3AD203B41FA5}">
                      <a16:colId xmlns:a16="http://schemas.microsoft.com/office/drawing/2014/main" val="415056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8832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- 2024-06-21 10:57:45</a:t>
                      </a:r>
                      <a:r>
                        <a:rPr kumimoji="0" lang="en-US" sz="1000" b="0" i="0" u="none" strike="noStrike" kern="1200" cap="none" spc="0" normalizeH="0" baseline="0" noProof="0">
                          <a:ln>
                            <a:noFill/>
                          </a:ln>
                          <a:solidFill>
                            <a:prstClr val="black"/>
                          </a:solidFill>
                          <a:effectLst/>
                          <a:uLnTx/>
                          <a:uFillTx/>
                          <a:latin typeface="Calibri"/>
                          <a:ea typeface="+mn-ea"/>
                          <a:cs typeface="+mn-cs"/>
                        </a:rPr>
                        <a:t>
 COMPETITION CLOSED
Make this Father’s Day unforgettable for your hero! 
Win an Odyssey Putter and a Limited Edition Emirates Golf Club Print. ⛳️
How to enter:
1️⃣ Must follow us 
2️⃣ Like and save this post
3️⃣ Tag three friends in the comments
Enter by midnight on Monday 24th June 🗓️
#FathersDay #GolfGiveaway #EmiratesGolfClub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extLst>
                  <a:ext uri="{0D108BD9-81ED-4DB2-BD59-A6C34878D82A}">
                    <a16:rowId xmlns:a16="http://schemas.microsoft.com/office/drawing/2014/main" val="3014904124"/>
                  </a:ext>
                </a:extLst>
              </a:tr>
            </a:tbl>
          </a:graphicData>
        </a:graphic>
      </p:graphicFrame>
      <p:sp>
        <p:nvSpPr>
          <p:cNvPr id="4" name="Text Placeholder 3">
            <a:extLst>
              <a:ext uri="{FF2B5EF4-FFF2-40B4-BE49-F238E27FC236}">
                <a16:creationId xmlns:a16="http://schemas.microsoft.com/office/drawing/2014/main" id="{86A39A63-43F1-4B4F-B355-64871729DC3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1337848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69E1-47A9-4938-A95D-0040ADBB159D}"/>
              </a:ext>
            </a:extLst>
          </p:cNvPr>
          <p:cNvSpPr>
            <a:spLocks noGrp="1"/>
          </p:cNvSpPr>
          <p:nvPr>
            <p:ph type="title"/>
          </p:nvPr>
        </p:nvSpPr>
        <p:spPr/>
        <p:txBody>
          <a:bodyPr/>
          <a:lstStyle/>
          <a:p>
            <a:r>
              <a:rPr lang="en-US"/>
              <a:t>Instagram IG Posts Data | Hero Dubai Desert Classic - 11 of 24</a:t>
            </a:r>
          </a:p>
        </p:txBody>
      </p:sp>
      <p:graphicFrame>
        <p:nvGraphicFramePr>
          <p:cNvPr id="5" name="Table Placeholder 4">
            <a:extLst>
              <a:ext uri="{FF2B5EF4-FFF2-40B4-BE49-F238E27FC236}">
                <a16:creationId xmlns:a16="http://schemas.microsoft.com/office/drawing/2014/main" id="{0AF97D47-0A8F-4761-A4EF-6036A00AC7E5}"/>
              </a:ext>
            </a:extLst>
          </p:cNvPr>
          <p:cNvGraphicFramePr>
            <a:graphicFrameLocks noGrp="1"/>
          </p:cNvGraphicFramePr>
          <p:nvPr>
            <p:ph type="tbl" sz="quarter" idx="13"/>
            <p:extLst>
              <p:ext uri="{D42A27DB-BD31-4B8C-83A1-F6EECF244321}">
                <p14:modId xmlns:p14="http://schemas.microsoft.com/office/powerpoint/2010/main" val="3686045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29906328"/>
                    </a:ext>
                  </a:extLst>
                </a:gridCol>
                <a:gridCol w="1399032">
                  <a:extLst>
                    <a:ext uri="{9D8B030D-6E8A-4147-A177-3AD203B41FA5}">
                      <a16:colId xmlns:a16="http://schemas.microsoft.com/office/drawing/2014/main" val="2598588359"/>
                    </a:ext>
                  </a:extLst>
                </a:gridCol>
                <a:gridCol w="493776">
                  <a:extLst>
                    <a:ext uri="{9D8B030D-6E8A-4147-A177-3AD203B41FA5}">
                      <a16:colId xmlns:a16="http://schemas.microsoft.com/office/drawing/2014/main" val="2789787148"/>
                    </a:ext>
                  </a:extLst>
                </a:gridCol>
                <a:gridCol w="493776">
                  <a:extLst>
                    <a:ext uri="{9D8B030D-6E8A-4147-A177-3AD203B41FA5}">
                      <a16:colId xmlns:a16="http://schemas.microsoft.com/office/drawing/2014/main" val="1700235864"/>
                    </a:ext>
                  </a:extLst>
                </a:gridCol>
                <a:gridCol w="493776">
                  <a:extLst>
                    <a:ext uri="{9D8B030D-6E8A-4147-A177-3AD203B41FA5}">
                      <a16:colId xmlns:a16="http://schemas.microsoft.com/office/drawing/2014/main" val="1351134495"/>
                    </a:ext>
                  </a:extLst>
                </a:gridCol>
                <a:gridCol w="493776">
                  <a:extLst>
                    <a:ext uri="{9D8B030D-6E8A-4147-A177-3AD203B41FA5}">
                      <a16:colId xmlns:a16="http://schemas.microsoft.com/office/drawing/2014/main" val="301993366"/>
                    </a:ext>
                  </a:extLst>
                </a:gridCol>
                <a:gridCol w="493776">
                  <a:extLst>
                    <a:ext uri="{9D8B030D-6E8A-4147-A177-3AD203B41FA5}">
                      <a16:colId xmlns:a16="http://schemas.microsoft.com/office/drawing/2014/main" val="2054255666"/>
                    </a:ext>
                  </a:extLst>
                </a:gridCol>
                <a:gridCol w="493776">
                  <a:extLst>
                    <a:ext uri="{9D8B030D-6E8A-4147-A177-3AD203B41FA5}">
                      <a16:colId xmlns:a16="http://schemas.microsoft.com/office/drawing/2014/main" val="1807965012"/>
                    </a:ext>
                  </a:extLst>
                </a:gridCol>
                <a:gridCol w="493776">
                  <a:extLst>
                    <a:ext uri="{9D8B030D-6E8A-4147-A177-3AD203B41FA5}">
                      <a16:colId xmlns:a16="http://schemas.microsoft.com/office/drawing/2014/main" val="2095829040"/>
                    </a:ext>
                  </a:extLst>
                </a:gridCol>
                <a:gridCol w="493776">
                  <a:extLst>
                    <a:ext uri="{9D8B030D-6E8A-4147-A177-3AD203B41FA5}">
                      <a16:colId xmlns:a16="http://schemas.microsoft.com/office/drawing/2014/main" val="3803380919"/>
                    </a:ext>
                  </a:extLst>
                </a:gridCol>
                <a:gridCol w="493776">
                  <a:extLst>
                    <a:ext uri="{9D8B030D-6E8A-4147-A177-3AD203B41FA5}">
                      <a16:colId xmlns:a16="http://schemas.microsoft.com/office/drawing/2014/main" val="1102110675"/>
                    </a:ext>
                  </a:extLst>
                </a:gridCol>
                <a:gridCol w="493776">
                  <a:extLst>
                    <a:ext uri="{9D8B030D-6E8A-4147-A177-3AD203B41FA5}">
                      <a16:colId xmlns:a16="http://schemas.microsoft.com/office/drawing/2014/main" val="20668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0058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- 2024-06-16 06:51:06</a:t>
                      </a:r>
                      <a:r>
                        <a:rPr kumimoji="0" lang="en-US" sz="1000" b="0" i="0" u="none" strike="noStrike" kern="1200" cap="none" spc="0" normalizeH="0" baseline="0" noProof="0">
                          <a:ln>
                            <a:noFill/>
                          </a:ln>
                          <a:solidFill>
                            <a:prstClr val="black"/>
                          </a:solidFill>
                          <a:effectLst/>
                          <a:uLnTx/>
                          <a:uFillTx/>
                          <a:latin typeface="Calibri"/>
                          <a:ea typeface="+mn-ea"/>
                          <a:cs typeface="+mn-cs"/>
                        </a:rPr>
                        <a:t>
 Eid Mubarak from the Hero Dubai Desert Classic team! 🌙✨ Wishing you and your loved ones wonderful memories on this special day. #EidMubarak 
#Eid2024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 مبارك من فريق بطولة هيرو دبي ديزرت 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لكم ولأحبابكم أوقات سعيدة في هذا اليوم. #عيد_مبارك
#عيد_2024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45041011"/>
                  </a:ext>
                </a:extLst>
              </a:tr>
            </a:tbl>
          </a:graphicData>
        </a:graphic>
      </p:graphicFrame>
      <p:sp>
        <p:nvSpPr>
          <p:cNvPr id="4" name="Text Placeholder 3">
            <a:extLst>
              <a:ext uri="{FF2B5EF4-FFF2-40B4-BE49-F238E27FC236}">
                <a16:creationId xmlns:a16="http://schemas.microsoft.com/office/drawing/2014/main" id="{9F8E9E8E-4D26-4D87-9D5C-6040CB43529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7524449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249F0-7983-48F2-BB6D-D61A946B2303}"/>
              </a:ext>
            </a:extLst>
          </p:cNvPr>
          <p:cNvSpPr>
            <a:spLocks noGrp="1"/>
          </p:cNvSpPr>
          <p:nvPr>
            <p:ph type="title"/>
          </p:nvPr>
        </p:nvSpPr>
        <p:spPr/>
        <p:txBody>
          <a:bodyPr/>
          <a:lstStyle/>
          <a:p>
            <a:r>
              <a:rPr lang="en-US"/>
              <a:t>Instagram IG Posts Data | Hero Dubai Desert Classic - 12 of 24</a:t>
            </a:r>
          </a:p>
        </p:txBody>
      </p:sp>
      <p:graphicFrame>
        <p:nvGraphicFramePr>
          <p:cNvPr id="5" name="Table Placeholder 4">
            <a:extLst>
              <a:ext uri="{FF2B5EF4-FFF2-40B4-BE49-F238E27FC236}">
                <a16:creationId xmlns:a16="http://schemas.microsoft.com/office/drawing/2014/main" id="{65F6E1B1-0E73-4DF5-941D-6E0B35EC7292}"/>
              </a:ext>
            </a:extLst>
          </p:cNvPr>
          <p:cNvGraphicFramePr>
            <a:graphicFrameLocks noGrp="1"/>
          </p:cNvGraphicFramePr>
          <p:nvPr>
            <p:ph type="tbl" sz="quarter" idx="13"/>
            <p:extLst>
              <p:ext uri="{D42A27DB-BD31-4B8C-83A1-F6EECF244321}">
                <p14:modId xmlns:p14="http://schemas.microsoft.com/office/powerpoint/2010/main" val="149099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0918764"/>
                    </a:ext>
                  </a:extLst>
                </a:gridCol>
                <a:gridCol w="1399032">
                  <a:extLst>
                    <a:ext uri="{9D8B030D-6E8A-4147-A177-3AD203B41FA5}">
                      <a16:colId xmlns:a16="http://schemas.microsoft.com/office/drawing/2014/main" val="1393420770"/>
                    </a:ext>
                  </a:extLst>
                </a:gridCol>
                <a:gridCol w="493776">
                  <a:extLst>
                    <a:ext uri="{9D8B030D-6E8A-4147-A177-3AD203B41FA5}">
                      <a16:colId xmlns:a16="http://schemas.microsoft.com/office/drawing/2014/main" val="3988591196"/>
                    </a:ext>
                  </a:extLst>
                </a:gridCol>
                <a:gridCol w="493776">
                  <a:extLst>
                    <a:ext uri="{9D8B030D-6E8A-4147-A177-3AD203B41FA5}">
                      <a16:colId xmlns:a16="http://schemas.microsoft.com/office/drawing/2014/main" val="66558725"/>
                    </a:ext>
                  </a:extLst>
                </a:gridCol>
                <a:gridCol w="493776">
                  <a:extLst>
                    <a:ext uri="{9D8B030D-6E8A-4147-A177-3AD203B41FA5}">
                      <a16:colId xmlns:a16="http://schemas.microsoft.com/office/drawing/2014/main" val="133368708"/>
                    </a:ext>
                  </a:extLst>
                </a:gridCol>
                <a:gridCol w="493776">
                  <a:extLst>
                    <a:ext uri="{9D8B030D-6E8A-4147-A177-3AD203B41FA5}">
                      <a16:colId xmlns:a16="http://schemas.microsoft.com/office/drawing/2014/main" val="4122534745"/>
                    </a:ext>
                  </a:extLst>
                </a:gridCol>
                <a:gridCol w="493776">
                  <a:extLst>
                    <a:ext uri="{9D8B030D-6E8A-4147-A177-3AD203B41FA5}">
                      <a16:colId xmlns:a16="http://schemas.microsoft.com/office/drawing/2014/main" val="417689321"/>
                    </a:ext>
                  </a:extLst>
                </a:gridCol>
                <a:gridCol w="493776">
                  <a:extLst>
                    <a:ext uri="{9D8B030D-6E8A-4147-A177-3AD203B41FA5}">
                      <a16:colId xmlns:a16="http://schemas.microsoft.com/office/drawing/2014/main" val="4101069889"/>
                    </a:ext>
                  </a:extLst>
                </a:gridCol>
                <a:gridCol w="493776">
                  <a:extLst>
                    <a:ext uri="{9D8B030D-6E8A-4147-A177-3AD203B41FA5}">
                      <a16:colId xmlns:a16="http://schemas.microsoft.com/office/drawing/2014/main" val="3811895150"/>
                    </a:ext>
                  </a:extLst>
                </a:gridCol>
                <a:gridCol w="493776">
                  <a:extLst>
                    <a:ext uri="{9D8B030D-6E8A-4147-A177-3AD203B41FA5}">
                      <a16:colId xmlns:a16="http://schemas.microsoft.com/office/drawing/2014/main" val="3144074637"/>
                    </a:ext>
                  </a:extLst>
                </a:gridCol>
                <a:gridCol w="493776">
                  <a:extLst>
                    <a:ext uri="{9D8B030D-6E8A-4147-A177-3AD203B41FA5}">
                      <a16:colId xmlns:a16="http://schemas.microsoft.com/office/drawing/2014/main" val="2444785296"/>
                    </a:ext>
                  </a:extLst>
                </a:gridCol>
                <a:gridCol w="493776">
                  <a:extLst>
                    <a:ext uri="{9D8B030D-6E8A-4147-A177-3AD203B41FA5}">
                      <a16:colId xmlns:a16="http://schemas.microsoft.com/office/drawing/2014/main" val="335098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0609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- 2024-06-13 10:31:29</a:t>
                      </a:r>
                      <a:r>
                        <a:rPr kumimoji="0" lang="en-US" sz="1000" b="0" i="0" u="none" strike="noStrike" kern="1200" cap="none" spc="0" normalizeH="0" baseline="0" noProof="0">
                          <a:ln>
                            <a:noFill/>
                          </a:ln>
                          <a:solidFill>
                            <a:prstClr val="black"/>
                          </a:solidFill>
                          <a:effectLst/>
                          <a:uLnTx/>
                          <a:uFillTx/>
                          <a:latin typeface="Calibri"/>
                          <a:ea typeface="+mn-ea"/>
                          <a:cs typeface="+mn-cs"/>
                        </a:rPr>
                        <a:t>
 How would you rate Jordan Pickford’s swing? 🤔
Bring that focus and precision to the #EURO2024 @england 💪
#DubaiDesertClassic | #RolexSeries | #ThreeLions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كيف تقيمون ضربة جوردان بيكفورد؟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نريد رؤية هذا التركيز والمهارة في بطولة اليورو 2024 مع منتخب إنجلترا
#دبي_ديزرت_كلاسيك #سلسلة_روليكس #الأسود_الثلاثة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a:t>
                      </a:r>
                    </a:p>
                  </a:txBody>
                  <a:tcPr/>
                </a:tc>
                <a:extLst>
                  <a:ext uri="{0D108BD9-81ED-4DB2-BD59-A6C34878D82A}">
                    <a16:rowId xmlns:a16="http://schemas.microsoft.com/office/drawing/2014/main" val="4113522251"/>
                  </a:ext>
                </a:extLst>
              </a:tr>
            </a:tbl>
          </a:graphicData>
        </a:graphic>
      </p:graphicFrame>
      <p:sp>
        <p:nvSpPr>
          <p:cNvPr id="4" name="Text Placeholder 3">
            <a:extLst>
              <a:ext uri="{FF2B5EF4-FFF2-40B4-BE49-F238E27FC236}">
                <a16:creationId xmlns:a16="http://schemas.microsoft.com/office/drawing/2014/main" id="{82A01F0C-FD00-4E1A-B202-588F613EFC37}"/>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5511068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BDE35-6956-408F-8B9E-9385B70B82FC}"/>
              </a:ext>
            </a:extLst>
          </p:cNvPr>
          <p:cNvSpPr>
            <a:spLocks noGrp="1"/>
          </p:cNvSpPr>
          <p:nvPr>
            <p:ph type="title"/>
          </p:nvPr>
        </p:nvSpPr>
        <p:spPr/>
        <p:txBody>
          <a:bodyPr/>
          <a:lstStyle/>
          <a:p>
            <a:r>
              <a:rPr lang="en-US"/>
              <a:t>Instagram IG Posts Data | Hero Dubai Desert Classic - 13 of 24</a:t>
            </a:r>
          </a:p>
        </p:txBody>
      </p:sp>
      <p:graphicFrame>
        <p:nvGraphicFramePr>
          <p:cNvPr id="5" name="Table Placeholder 4">
            <a:extLst>
              <a:ext uri="{FF2B5EF4-FFF2-40B4-BE49-F238E27FC236}">
                <a16:creationId xmlns:a16="http://schemas.microsoft.com/office/drawing/2014/main" id="{39EEA4F4-4CA0-41A3-B45D-394303CF6DBD}"/>
              </a:ext>
            </a:extLst>
          </p:cNvPr>
          <p:cNvGraphicFramePr>
            <a:graphicFrameLocks noGrp="1"/>
          </p:cNvGraphicFramePr>
          <p:nvPr>
            <p:ph type="tbl" sz="quarter" idx="13"/>
            <p:extLst>
              <p:ext uri="{D42A27DB-BD31-4B8C-83A1-F6EECF244321}">
                <p14:modId xmlns:p14="http://schemas.microsoft.com/office/powerpoint/2010/main" val="3816700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2790281"/>
                    </a:ext>
                  </a:extLst>
                </a:gridCol>
                <a:gridCol w="1399032">
                  <a:extLst>
                    <a:ext uri="{9D8B030D-6E8A-4147-A177-3AD203B41FA5}">
                      <a16:colId xmlns:a16="http://schemas.microsoft.com/office/drawing/2014/main" val="2912497996"/>
                    </a:ext>
                  </a:extLst>
                </a:gridCol>
                <a:gridCol w="493776">
                  <a:extLst>
                    <a:ext uri="{9D8B030D-6E8A-4147-A177-3AD203B41FA5}">
                      <a16:colId xmlns:a16="http://schemas.microsoft.com/office/drawing/2014/main" val="4041559630"/>
                    </a:ext>
                  </a:extLst>
                </a:gridCol>
                <a:gridCol w="493776">
                  <a:extLst>
                    <a:ext uri="{9D8B030D-6E8A-4147-A177-3AD203B41FA5}">
                      <a16:colId xmlns:a16="http://schemas.microsoft.com/office/drawing/2014/main" val="3881865376"/>
                    </a:ext>
                  </a:extLst>
                </a:gridCol>
                <a:gridCol w="493776">
                  <a:extLst>
                    <a:ext uri="{9D8B030D-6E8A-4147-A177-3AD203B41FA5}">
                      <a16:colId xmlns:a16="http://schemas.microsoft.com/office/drawing/2014/main" val="809896635"/>
                    </a:ext>
                  </a:extLst>
                </a:gridCol>
                <a:gridCol w="493776">
                  <a:extLst>
                    <a:ext uri="{9D8B030D-6E8A-4147-A177-3AD203B41FA5}">
                      <a16:colId xmlns:a16="http://schemas.microsoft.com/office/drawing/2014/main" val="1644988164"/>
                    </a:ext>
                  </a:extLst>
                </a:gridCol>
                <a:gridCol w="493776">
                  <a:extLst>
                    <a:ext uri="{9D8B030D-6E8A-4147-A177-3AD203B41FA5}">
                      <a16:colId xmlns:a16="http://schemas.microsoft.com/office/drawing/2014/main" val="1191141954"/>
                    </a:ext>
                  </a:extLst>
                </a:gridCol>
                <a:gridCol w="493776">
                  <a:extLst>
                    <a:ext uri="{9D8B030D-6E8A-4147-A177-3AD203B41FA5}">
                      <a16:colId xmlns:a16="http://schemas.microsoft.com/office/drawing/2014/main" val="3563997264"/>
                    </a:ext>
                  </a:extLst>
                </a:gridCol>
                <a:gridCol w="493776">
                  <a:extLst>
                    <a:ext uri="{9D8B030D-6E8A-4147-A177-3AD203B41FA5}">
                      <a16:colId xmlns:a16="http://schemas.microsoft.com/office/drawing/2014/main" val="2880925185"/>
                    </a:ext>
                  </a:extLst>
                </a:gridCol>
                <a:gridCol w="493776">
                  <a:extLst>
                    <a:ext uri="{9D8B030D-6E8A-4147-A177-3AD203B41FA5}">
                      <a16:colId xmlns:a16="http://schemas.microsoft.com/office/drawing/2014/main" val="1738216054"/>
                    </a:ext>
                  </a:extLst>
                </a:gridCol>
                <a:gridCol w="493776">
                  <a:extLst>
                    <a:ext uri="{9D8B030D-6E8A-4147-A177-3AD203B41FA5}">
                      <a16:colId xmlns:a16="http://schemas.microsoft.com/office/drawing/2014/main" val="3360381466"/>
                    </a:ext>
                  </a:extLst>
                </a:gridCol>
                <a:gridCol w="493776">
                  <a:extLst>
                    <a:ext uri="{9D8B030D-6E8A-4147-A177-3AD203B41FA5}">
                      <a16:colId xmlns:a16="http://schemas.microsoft.com/office/drawing/2014/main" val="2430292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2858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- 2024-06-05 14:08:13</a:t>
                      </a:r>
                      <a:r>
                        <a:rPr kumimoji="0" lang="en-US" sz="1000" b="0" i="0" u="none" strike="noStrike" kern="1200" cap="none" spc="0" normalizeH="0" baseline="0" noProof="0">
                          <a:ln>
                            <a:noFill/>
                          </a:ln>
                          <a:solidFill>
                            <a:prstClr val="black"/>
                          </a:solidFill>
                          <a:effectLst/>
                          <a:uLnTx/>
                          <a:uFillTx/>
                          <a:latin typeface="Calibri"/>
                          <a:ea typeface="+mn-ea"/>
                          <a:cs typeface="+mn-cs"/>
                        </a:rPr>
                        <a:t>
 We did it! Again! ✌⛳️
On #WorldEnvironmentDay, we’re proud to announce that the Hero Dubai Desert Classic has achieved GEO Certified Tournament status for the second year running. 
The first Golf Tournament in the Middle East and a first for a Rolex Series event to achieve re-certification, highlighting our dedication to environmental responsibility. 🌿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extLst>
                  <a:ext uri="{0D108BD9-81ED-4DB2-BD59-A6C34878D82A}">
                    <a16:rowId xmlns:a16="http://schemas.microsoft.com/office/drawing/2014/main" val="3752892841"/>
                  </a:ext>
                </a:extLst>
              </a:tr>
            </a:tbl>
          </a:graphicData>
        </a:graphic>
      </p:graphicFrame>
      <p:sp>
        <p:nvSpPr>
          <p:cNvPr id="4" name="Text Placeholder 3">
            <a:extLst>
              <a:ext uri="{FF2B5EF4-FFF2-40B4-BE49-F238E27FC236}">
                <a16:creationId xmlns:a16="http://schemas.microsoft.com/office/drawing/2014/main" id="{464E5EF6-A266-4027-808A-544F5671129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2765701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49529-1DF7-4D0E-8758-475930A54714}"/>
              </a:ext>
            </a:extLst>
          </p:cNvPr>
          <p:cNvSpPr>
            <a:spLocks noGrp="1"/>
          </p:cNvSpPr>
          <p:nvPr>
            <p:ph type="title"/>
          </p:nvPr>
        </p:nvSpPr>
        <p:spPr/>
        <p:txBody>
          <a:bodyPr/>
          <a:lstStyle/>
          <a:p>
            <a:r>
              <a:rPr lang="en-US"/>
              <a:t>Instagram IG Posts Data | Hero Dubai Desert Classic - 14 of 24</a:t>
            </a:r>
          </a:p>
        </p:txBody>
      </p:sp>
      <p:graphicFrame>
        <p:nvGraphicFramePr>
          <p:cNvPr id="5" name="Table Placeholder 4">
            <a:extLst>
              <a:ext uri="{FF2B5EF4-FFF2-40B4-BE49-F238E27FC236}">
                <a16:creationId xmlns:a16="http://schemas.microsoft.com/office/drawing/2014/main" id="{13FD09D5-6398-47FC-90A1-998A863A0CE3}"/>
              </a:ext>
            </a:extLst>
          </p:cNvPr>
          <p:cNvGraphicFramePr>
            <a:graphicFrameLocks noGrp="1"/>
          </p:cNvGraphicFramePr>
          <p:nvPr>
            <p:ph type="tbl" sz="quarter" idx="13"/>
            <p:extLst>
              <p:ext uri="{D42A27DB-BD31-4B8C-83A1-F6EECF244321}">
                <p14:modId xmlns:p14="http://schemas.microsoft.com/office/powerpoint/2010/main" val="209522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50100509"/>
                    </a:ext>
                  </a:extLst>
                </a:gridCol>
                <a:gridCol w="1399032">
                  <a:extLst>
                    <a:ext uri="{9D8B030D-6E8A-4147-A177-3AD203B41FA5}">
                      <a16:colId xmlns:a16="http://schemas.microsoft.com/office/drawing/2014/main" val="3003978928"/>
                    </a:ext>
                  </a:extLst>
                </a:gridCol>
                <a:gridCol w="493776">
                  <a:extLst>
                    <a:ext uri="{9D8B030D-6E8A-4147-A177-3AD203B41FA5}">
                      <a16:colId xmlns:a16="http://schemas.microsoft.com/office/drawing/2014/main" val="695056681"/>
                    </a:ext>
                  </a:extLst>
                </a:gridCol>
                <a:gridCol w="493776">
                  <a:extLst>
                    <a:ext uri="{9D8B030D-6E8A-4147-A177-3AD203B41FA5}">
                      <a16:colId xmlns:a16="http://schemas.microsoft.com/office/drawing/2014/main" val="1462158145"/>
                    </a:ext>
                  </a:extLst>
                </a:gridCol>
                <a:gridCol w="493776">
                  <a:extLst>
                    <a:ext uri="{9D8B030D-6E8A-4147-A177-3AD203B41FA5}">
                      <a16:colId xmlns:a16="http://schemas.microsoft.com/office/drawing/2014/main" val="3149396845"/>
                    </a:ext>
                  </a:extLst>
                </a:gridCol>
                <a:gridCol w="493776">
                  <a:extLst>
                    <a:ext uri="{9D8B030D-6E8A-4147-A177-3AD203B41FA5}">
                      <a16:colId xmlns:a16="http://schemas.microsoft.com/office/drawing/2014/main" val="727281785"/>
                    </a:ext>
                  </a:extLst>
                </a:gridCol>
                <a:gridCol w="493776">
                  <a:extLst>
                    <a:ext uri="{9D8B030D-6E8A-4147-A177-3AD203B41FA5}">
                      <a16:colId xmlns:a16="http://schemas.microsoft.com/office/drawing/2014/main" val="3987706479"/>
                    </a:ext>
                  </a:extLst>
                </a:gridCol>
                <a:gridCol w="493776">
                  <a:extLst>
                    <a:ext uri="{9D8B030D-6E8A-4147-A177-3AD203B41FA5}">
                      <a16:colId xmlns:a16="http://schemas.microsoft.com/office/drawing/2014/main" val="3527391888"/>
                    </a:ext>
                  </a:extLst>
                </a:gridCol>
                <a:gridCol w="493776">
                  <a:extLst>
                    <a:ext uri="{9D8B030D-6E8A-4147-A177-3AD203B41FA5}">
                      <a16:colId xmlns:a16="http://schemas.microsoft.com/office/drawing/2014/main" val="580646530"/>
                    </a:ext>
                  </a:extLst>
                </a:gridCol>
                <a:gridCol w="493776">
                  <a:extLst>
                    <a:ext uri="{9D8B030D-6E8A-4147-A177-3AD203B41FA5}">
                      <a16:colId xmlns:a16="http://schemas.microsoft.com/office/drawing/2014/main" val="2196270128"/>
                    </a:ext>
                  </a:extLst>
                </a:gridCol>
                <a:gridCol w="493776">
                  <a:extLst>
                    <a:ext uri="{9D8B030D-6E8A-4147-A177-3AD203B41FA5}">
                      <a16:colId xmlns:a16="http://schemas.microsoft.com/office/drawing/2014/main" val="181168685"/>
                    </a:ext>
                  </a:extLst>
                </a:gridCol>
                <a:gridCol w="493776">
                  <a:extLst>
                    <a:ext uri="{9D8B030D-6E8A-4147-A177-3AD203B41FA5}">
                      <a16:colId xmlns:a16="http://schemas.microsoft.com/office/drawing/2014/main" val="76511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0929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- 2024-06-03 14:27:58</a:t>
                      </a:r>
                      <a:r>
                        <a:rPr kumimoji="0" lang="en-US" sz="1000" b="0" i="0" u="none" strike="noStrike" kern="1200" cap="none" spc="0" normalizeH="0" baseline="0" noProof="0">
                          <a:ln>
                            <a:noFill/>
                          </a:ln>
                          <a:solidFill>
                            <a:prstClr val="black"/>
                          </a:solidFill>
                          <a:effectLst/>
                          <a:uLnTx/>
                          <a:uFillTx/>
                          <a:latin typeface="Calibri"/>
                          <a:ea typeface="+mn-ea"/>
                          <a:cs typeface="+mn-cs"/>
                        </a:rPr>
                        <a:t>
 Isn’t she a beauty? 😍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a:t>
                      </a:r>
                    </a:p>
                  </a:txBody>
                  <a:tcPr/>
                </a:tc>
                <a:extLst>
                  <a:ext uri="{0D108BD9-81ED-4DB2-BD59-A6C34878D82A}">
                    <a16:rowId xmlns:a16="http://schemas.microsoft.com/office/drawing/2014/main" val="117393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- 2024-05-23 12:02:30</a:t>
                      </a:r>
                      <a:r>
                        <a:rPr kumimoji="0" lang="en-US" sz="1000" b="0" i="0" u="none" strike="noStrike" kern="1200" cap="none" spc="0" normalizeH="0" baseline="0" noProof="0">
                          <a:ln>
                            <a:noFill/>
                          </a:ln>
                          <a:solidFill>
                            <a:prstClr val="black"/>
                          </a:solidFill>
                          <a:effectLst/>
                          <a:uLnTx/>
                          <a:uFillTx/>
                          <a:latin typeface="Calibri"/>
                          <a:ea typeface="+mn-ea"/>
                          <a:cs typeface="+mn-cs"/>
                        </a:rPr>
                        <a:t>
 From tee to tree! 🌱⛳️ 
The Hero Dubai Desert Classic isn’t just about the perfect swing, it’s about planting mangroves and putt’-ing back into nature! Let’s drive for a sustainable future on and off the course!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a:t>
                      </a:r>
                    </a:p>
                  </a:txBody>
                  <a:tcPr/>
                </a:tc>
                <a:extLst>
                  <a:ext uri="{0D108BD9-81ED-4DB2-BD59-A6C34878D82A}">
                    <a16:rowId xmlns:a16="http://schemas.microsoft.com/office/drawing/2014/main" val="681808279"/>
                  </a:ext>
                </a:extLst>
              </a:tr>
            </a:tbl>
          </a:graphicData>
        </a:graphic>
      </p:graphicFrame>
      <p:sp>
        <p:nvSpPr>
          <p:cNvPr id="4" name="Text Placeholder 3">
            <a:extLst>
              <a:ext uri="{FF2B5EF4-FFF2-40B4-BE49-F238E27FC236}">
                <a16:creationId xmlns:a16="http://schemas.microsoft.com/office/drawing/2014/main" id="{8DE6B09C-1746-45A7-876B-BA632BCC481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6176835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C69FE-28CD-4370-A4C3-5ED978FABD2A}"/>
              </a:ext>
            </a:extLst>
          </p:cNvPr>
          <p:cNvSpPr>
            <a:spLocks noGrp="1"/>
          </p:cNvSpPr>
          <p:nvPr>
            <p:ph type="title"/>
          </p:nvPr>
        </p:nvSpPr>
        <p:spPr/>
        <p:txBody>
          <a:bodyPr/>
          <a:lstStyle/>
          <a:p>
            <a:r>
              <a:rPr lang="en-US"/>
              <a:t>Instagram IG Posts Data | Hero Dubai Desert Classic - 15 of 24</a:t>
            </a:r>
          </a:p>
        </p:txBody>
      </p:sp>
      <p:graphicFrame>
        <p:nvGraphicFramePr>
          <p:cNvPr id="5" name="Table Placeholder 4">
            <a:extLst>
              <a:ext uri="{FF2B5EF4-FFF2-40B4-BE49-F238E27FC236}">
                <a16:creationId xmlns:a16="http://schemas.microsoft.com/office/drawing/2014/main" id="{956AFE01-834F-4BA6-AB0D-8C5AEEE39B92}"/>
              </a:ext>
            </a:extLst>
          </p:cNvPr>
          <p:cNvGraphicFramePr>
            <a:graphicFrameLocks noGrp="1"/>
          </p:cNvGraphicFramePr>
          <p:nvPr>
            <p:ph type="tbl" sz="quarter" idx="13"/>
            <p:extLst>
              <p:ext uri="{D42A27DB-BD31-4B8C-83A1-F6EECF244321}">
                <p14:modId xmlns:p14="http://schemas.microsoft.com/office/powerpoint/2010/main" val="177746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28354085"/>
                    </a:ext>
                  </a:extLst>
                </a:gridCol>
                <a:gridCol w="1399032">
                  <a:extLst>
                    <a:ext uri="{9D8B030D-6E8A-4147-A177-3AD203B41FA5}">
                      <a16:colId xmlns:a16="http://schemas.microsoft.com/office/drawing/2014/main" val="4102413440"/>
                    </a:ext>
                  </a:extLst>
                </a:gridCol>
                <a:gridCol w="493776">
                  <a:extLst>
                    <a:ext uri="{9D8B030D-6E8A-4147-A177-3AD203B41FA5}">
                      <a16:colId xmlns:a16="http://schemas.microsoft.com/office/drawing/2014/main" val="5526802"/>
                    </a:ext>
                  </a:extLst>
                </a:gridCol>
                <a:gridCol w="493776">
                  <a:extLst>
                    <a:ext uri="{9D8B030D-6E8A-4147-A177-3AD203B41FA5}">
                      <a16:colId xmlns:a16="http://schemas.microsoft.com/office/drawing/2014/main" val="187751573"/>
                    </a:ext>
                  </a:extLst>
                </a:gridCol>
                <a:gridCol w="493776">
                  <a:extLst>
                    <a:ext uri="{9D8B030D-6E8A-4147-A177-3AD203B41FA5}">
                      <a16:colId xmlns:a16="http://schemas.microsoft.com/office/drawing/2014/main" val="3106700824"/>
                    </a:ext>
                  </a:extLst>
                </a:gridCol>
                <a:gridCol w="493776">
                  <a:extLst>
                    <a:ext uri="{9D8B030D-6E8A-4147-A177-3AD203B41FA5}">
                      <a16:colId xmlns:a16="http://schemas.microsoft.com/office/drawing/2014/main" val="2888076822"/>
                    </a:ext>
                  </a:extLst>
                </a:gridCol>
                <a:gridCol w="493776">
                  <a:extLst>
                    <a:ext uri="{9D8B030D-6E8A-4147-A177-3AD203B41FA5}">
                      <a16:colId xmlns:a16="http://schemas.microsoft.com/office/drawing/2014/main" val="3098612109"/>
                    </a:ext>
                  </a:extLst>
                </a:gridCol>
                <a:gridCol w="493776">
                  <a:extLst>
                    <a:ext uri="{9D8B030D-6E8A-4147-A177-3AD203B41FA5}">
                      <a16:colId xmlns:a16="http://schemas.microsoft.com/office/drawing/2014/main" val="4014891879"/>
                    </a:ext>
                  </a:extLst>
                </a:gridCol>
                <a:gridCol w="493776">
                  <a:extLst>
                    <a:ext uri="{9D8B030D-6E8A-4147-A177-3AD203B41FA5}">
                      <a16:colId xmlns:a16="http://schemas.microsoft.com/office/drawing/2014/main" val="645733762"/>
                    </a:ext>
                  </a:extLst>
                </a:gridCol>
                <a:gridCol w="493776">
                  <a:extLst>
                    <a:ext uri="{9D8B030D-6E8A-4147-A177-3AD203B41FA5}">
                      <a16:colId xmlns:a16="http://schemas.microsoft.com/office/drawing/2014/main" val="2846240808"/>
                    </a:ext>
                  </a:extLst>
                </a:gridCol>
                <a:gridCol w="493776">
                  <a:extLst>
                    <a:ext uri="{9D8B030D-6E8A-4147-A177-3AD203B41FA5}">
                      <a16:colId xmlns:a16="http://schemas.microsoft.com/office/drawing/2014/main" val="1827493868"/>
                    </a:ext>
                  </a:extLst>
                </a:gridCol>
                <a:gridCol w="493776">
                  <a:extLst>
                    <a:ext uri="{9D8B030D-6E8A-4147-A177-3AD203B41FA5}">
                      <a16:colId xmlns:a16="http://schemas.microsoft.com/office/drawing/2014/main" val="303936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2345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- 2024-05-17 14:11:35</a:t>
                      </a:r>
                      <a:r>
                        <a:rPr kumimoji="0" lang="en-US" sz="1000" b="0" i="0" u="none" strike="noStrike" kern="1200" cap="none" spc="0" normalizeH="0" baseline="0" noProof="0">
                          <a:ln>
                            <a:noFill/>
                          </a:ln>
                          <a:solidFill>
                            <a:prstClr val="black"/>
                          </a:solidFill>
                          <a:effectLst/>
                          <a:uLnTx/>
                          <a:uFillTx/>
                          <a:latin typeface="Calibri"/>
                          <a:ea typeface="+mn-ea"/>
                          <a:cs typeface="+mn-cs"/>
                        </a:rPr>
                        <a:t>
 Stepping on to the course like 𝙆𝙄𝙉𝙂𝙎! 🚀⛳️ 
#DubaiDesertClassic #RolexSeries #Golf #GameOn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extLst>
                  <a:ext uri="{0D108BD9-81ED-4DB2-BD59-A6C34878D82A}">
                    <a16:rowId xmlns:a16="http://schemas.microsoft.com/office/drawing/2014/main" val="2783195804"/>
                  </a:ext>
                </a:extLst>
              </a:tr>
            </a:tbl>
          </a:graphicData>
        </a:graphic>
      </p:graphicFrame>
      <p:sp>
        <p:nvSpPr>
          <p:cNvPr id="4" name="Text Placeholder 3">
            <a:extLst>
              <a:ext uri="{FF2B5EF4-FFF2-40B4-BE49-F238E27FC236}">
                <a16:creationId xmlns:a16="http://schemas.microsoft.com/office/drawing/2014/main" id="{52052521-A1C2-4094-AB9E-EF58CF3918A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307591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641B-7BD3-4DA3-8860-D57140651BAD}"/>
              </a:ext>
            </a:extLst>
          </p:cNvPr>
          <p:cNvSpPr>
            <a:spLocks noGrp="1"/>
          </p:cNvSpPr>
          <p:nvPr>
            <p:ph type="title"/>
          </p:nvPr>
        </p:nvSpPr>
        <p:spPr/>
        <p:txBody>
          <a:bodyPr/>
          <a:lstStyle/>
          <a:p>
            <a:r>
              <a:rPr lang="en-US"/>
              <a:t>Instagram IG Posts Data | Hero Dubai Desert Classic - 16 of 24</a:t>
            </a:r>
          </a:p>
        </p:txBody>
      </p:sp>
      <p:graphicFrame>
        <p:nvGraphicFramePr>
          <p:cNvPr id="5" name="Table Placeholder 4">
            <a:extLst>
              <a:ext uri="{FF2B5EF4-FFF2-40B4-BE49-F238E27FC236}">
                <a16:creationId xmlns:a16="http://schemas.microsoft.com/office/drawing/2014/main" id="{9A395B42-E833-4CD4-96CD-3C28BC954CE6}"/>
              </a:ext>
            </a:extLst>
          </p:cNvPr>
          <p:cNvGraphicFramePr>
            <a:graphicFrameLocks noGrp="1"/>
          </p:cNvGraphicFramePr>
          <p:nvPr>
            <p:ph type="tbl" sz="quarter" idx="13"/>
            <p:extLst>
              <p:ext uri="{D42A27DB-BD31-4B8C-83A1-F6EECF244321}">
                <p14:modId xmlns:p14="http://schemas.microsoft.com/office/powerpoint/2010/main" val="368433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58834447"/>
                    </a:ext>
                  </a:extLst>
                </a:gridCol>
                <a:gridCol w="1399032">
                  <a:extLst>
                    <a:ext uri="{9D8B030D-6E8A-4147-A177-3AD203B41FA5}">
                      <a16:colId xmlns:a16="http://schemas.microsoft.com/office/drawing/2014/main" val="1499318020"/>
                    </a:ext>
                  </a:extLst>
                </a:gridCol>
                <a:gridCol w="493776">
                  <a:extLst>
                    <a:ext uri="{9D8B030D-6E8A-4147-A177-3AD203B41FA5}">
                      <a16:colId xmlns:a16="http://schemas.microsoft.com/office/drawing/2014/main" val="289287480"/>
                    </a:ext>
                  </a:extLst>
                </a:gridCol>
                <a:gridCol w="493776">
                  <a:extLst>
                    <a:ext uri="{9D8B030D-6E8A-4147-A177-3AD203B41FA5}">
                      <a16:colId xmlns:a16="http://schemas.microsoft.com/office/drawing/2014/main" val="2317083598"/>
                    </a:ext>
                  </a:extLst>
                </a:gridCol>
                <a:gridCol w="493776">
                  <a:extLst>
                    <a:ext uri="{9D8B030D-6E8A-4147-A177-3AD203B41FA5}">
                      <a16:colId xmlns:a16="http://schemas.microsoft.com/office/drawing/2014/main" val="2599791117"/>
                    </a:ext>
                  </a:extLst>
                </a:gridCol>
                <a:gridCol w="493776">
                  <a:extLst>
                    <a:ext uri="{9D8B030D-6E8A-4147-A177-3AD203B41FA5}">
                      <a16:colId xmlns:a16="http://schemas.microsoft.com/office/drawing/2014/main" val="733872822"/>
                    </a:ext>
                  </a:extLst>
                </a:gridCol>
                <a:gridCol w="493776">
                  <a:extLst>
                    <a:ext uri="{9D8B030D-6E8A-4147-A177-3AD203B41FA5}">
                      <a16:colId xmlns:a16="http://schemas.microsoft.com/office/drawing/2014/main" val="4272053589"/>
                    </a:ext>
                  </a:extLst>
                </a:gridCol>
                <a:gridCol w="493776">
                  <a:extLst>
                    <a:ext uri="{9D8B030D-6E8A-4147-A177-3AD203B41FA5}">
                      <a16:colId xmlns:a16="http://schemas.microsoft.com/office/drawing/2014/main" val="1652443894"/>
                    </a:ext>
                  </a:extLst>
                </a:gridCol>
                <a:gridCol w="493776">
                  <a:extLst>
                    <a:ext uri="{9D8B030D-6E8A-4147-A177-3AD203B41FA5}">
                      <a16:colId xmlns:a16="http://schemas.microsoft.com/office/drawing/2014/main" val="1283949274"/>
                    </a:ext>
                  </a:extLst>
                </a:gridCol>
                <a:gridCol w="493776">
                  <a:extLst>
                    <a:ext uri="{9D8B030D-6E8A-4147-A177-3AD203B41FA5}">
                      <a16:colId xmlns:a16="http://schemas.microsoft.com/office/drawing/2014/main" val="1434460639"/>
                    </a:ext>
                  </a:extLst>
                </a:gridCol>
                <a:gridCol w="493776">
                  <a:extLst>
                    <a:ext uri="{9D8B030D-6E8A-4147-A177-3AD203B41FA5}">
                      <a16:colId xmlns:a16="http://schemas.microsoft.com/office/drawing/2014/main" val="3644597183"/>
                    </a:ext>
                  </a:extLst>
                </a:gridCol>
                <a:gridCol w="493776">
                  <a:extLst>
                    <a:ext uri="{9D8B030D-6E8A-4147-A177-3AD203B41FA5}">
                      <a16:colId xmlns:a16="http://schemas.microsoft.com/office/drawing/2014/main" val="2812351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1936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- 2024-05-07 16:20:01</a:t>
                      </a:r>
                      <a:r>
                        <a:rPr kumimoji="0" lang="en-US" sz="1000" b="0" i="0" u="none" strike="noStrike" kern="1200" cap="none" spc="0" normalizeH="0" baseline="0" noProof="0">
                          <a:ln>
                            <a:noFill/>
                          </a:ln>
                          <a:solidFill>
                            <a:prstClr val="black"/>
                          </a:solidFill>
                          <a:effectLst/>
                          <a:uLnTx/>
                          <a:uFillTx/>
                          <a:latin typeface="Calibri"/>
                          <a:ea typeface="+mn-ea"/>
                          <a:cs typeface="+mn-cs"/>
                        </a:rPr>
                        <a:t>
 Here’s to another year of staying ‘young’ Happy Birthday Cameron Young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عام سعيد لـ كامرون يونغ في يوم ميلاده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06447577"/>
                  </a:ext>
                </a:extLst>
              </a:tr>
            </a:tbl>
          </a:graphicData>
        </a:graphic>
      </p:graphicFrame>
      <p:sp>
        <p:nvSpPr>
          <p:cNvPr id="4" name="Text Placeholder 3">
            <a:extLst>
              <a:ext uri="{FF2B5EF4-FFF2-40B4-BE49-F238E27FC236}">
                <a16:creationId xmlns:a16="http://schemas.microsoft.com/office/drawing/2014/main" id="{A7E44AF1-2EE7-4409-BEB1-97611D0C40D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0119160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51F8-D549-4C1E-ACDD-195FBBF67341}"/>
              </a:ext>
            </a:extLst>
          </p:cNvPr>
          <p:cNvSpPr>
            <a:spLocks noGrp="1"/>
          </p:cNvSpPr>
          <p:nvPr>
            <p:ph type="title"/>
          </p:nvPr>
        </p:nvSpPr>
        <p:spPr/>
        <p:txBody>
          <a:bodyPr/>
          <a:lstStyle/>
          <a:p>
            <a:r>
              <a:rPr lang="en-US"/>
              <a:t>Instagram IG Posts Data | Hero Dubai Desert Classic - 17 of 24</a:t>
            </a:r>
          </a:p>
        </p:txBody>
      </p:sp>
      <p:graphicFrame>
        <p:nvGraphicFramePr>
          <p:cNvPr id="5" name="Table Placeholder 4">
            <a:extLst>
              <a:ext uri="{FF2B5EF4-FFF2-40B4-BE49-F238E27FC236}">
                <a16:creationId xmlns:a16="http://schemas.microsoft.com/office/drawing/2014/main" id="{474B29EE-9A8C-4FFF-9D36-5322118A7405}"/>
              </a:ext>
            </a:extLst>
          </p:cNvPr>
          <p:cNvGraphicFramePr>
            <a:graphicFrameLocks noGrp="1"/>
          </p:cNvGraphicFramePr>
          <p:nvPr>
            <p:ph type="tbl" sz="quarter" idx="13"/>
            <p:extLst>
              <p:ext uri="{D42A27DB-BD31-4B8C-83A1-F6EECF244321}">
                <p14:modId xmlns:p14="http://schemas.microsoft.com/office/powerpoint/2010/main" val="89850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7428830"/>
                    </a:ext>
                  </a:extLst>
                </a:gridCol>
                <a:gridCol w="1399032">
                  <a:extLst>
                    <a:ext uri="{9D8B030D-6E8A-4147-A177-3AD203B41FA5}">
                      <a16:colId xmlns:a16="http://schemas.microsoft.com/office/drawing/2014/main" val="1627346164"/>
                    </a:ext>
                  </a:extLst>
                </a:gridCol>
                <a:gridCol w="493776">
                  <a:extLst>
                    <a:ext uri="{9D8B030D-6E8A-4147-A177-3AD203B41FA5}">
                      <a16:colId xmlns:a16="http://schemas.microsoft.com/office/drawing/2014/main" val="1510574479"/>
                    </a:ext>
                  </a:extLst>
                </a:gridCol>
                <a:gridCol w="493776">
                  <a:extLst>
                    <a:ext uri="{9D8B030D-6E8A-4147-A177-3AD203B41FA5}">
                      <a16:colId xmlns:a16="http://schemas.microsoft.com/office/drawing/2014/main" val="3010935329"/>
                    </a:ext>
                  </a:extLst>
                </a:gridCol>
                <a:gridCol w="493776">
                  <a:extLst>
                    <a:ext uri="{9D8B030D-6E8A-4147-A177-3AD203B41FA5}">
                      <a16:colId xmlns:a16="http://schemas.microsoft.com/office/drawing/2014/main" val="3084083796"/>
                    </a:ext>
                  </a:extLst>
                </a:gridCol>
                <a:gridCol w="493776">
                  <a:extLst>
                    <a:ext uri="{9D8B030D-6E8A-4147-A177-3AD203B41FA5}">
                      <a16:colId xmlns:a16="http://schemas.microsoft.com/office/drawing/2014/main" val="3275860719"/>
                    </a:ext>
                  </a:extLst>
                </a:gridCol>
                <a:gridCol w="493776">
                  <a:extLst>
                    <a:ext uri="{9D8B030D-6E8A-4147-A177-3AD203B41FA5}">
                      <a16:colId xmlns:a16="http://schemas.microsoft.com/office/drawing/2014/main" val="3653950272"/>
                    </a:ext>
                  </a:extLst>
                </a:gridCol>
                <a:gridCol w="493776">
                  <a:extLst>
                    <a:ext uri="{9D8B030D-6E8A-4147-A177-3AD203B41FA5}">
                      <a16:colId xmlns:a16="http://schemas.microsoft.com/office/drawing/2014/main" val="2798012911"/>
                    </a:ext>
                  </a:extLst>
                </a:gridCol>
                <a:gridCol w="493776">
                  <a:extLst>
                    <a:ext uri="{9D8B030D-6E8A-4147-A177-3AD203B41FA5}">
                      <a16:colId xmlns:a16="http://schemas.microsoft.com/office/drawing/2014/main" val="3923300157"/>
                    </a:ext>
                  </a:extLst>
                </a:gridCol>
                <a:gridCol w="493776">
                  <a:extLst>
                    <a:ext uri="{9D8B030D-6E8A-4147-A177-3AD203B41FA5}">
                      <a16:colId xmlns:a16="http://schemas.microsoft.com/office/drawing/2014/main" val="3637246818"/>
                    </a:ext>
                  </a:extLst>
                </a:gridCol>
                <a:gridCol w="493776">
                  <a:extLst>
                    <a:ext uri="{9D8B030D-6E8A-4147-A177-3AD203B41FA5}">
                      <a16:colId xmlns:a16="http://schemas.microsoft.com/office/drawing/2014/main" val="4171127635"/>
                    </a:ext>
                  </a:extLst>
                </a:gridCol>
                <a:gridCol w="493776">
                  <a:extLst>
                    <a:ext uri="{9D8B030D-6E8A-4147-A177-3AD203B41FA5}">
                      <a16:colId xmlns:a16="http://schemas.microsoft.com/office/drawing/2014/main" val="275999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0772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- 2024-05-04 10:13:58</a:t>
                      </a:r>
                      <a:r>
                        <a:rPr kumimoji="0" lang="en-US" sz="1000" b="0" i="0" u="none" strike="noStrike" kern="1200" cap="none" spc="0" normalizeH="0" baseline="0" noProof="0">
                          <a:ln>
                            <a:noFill/>
                          </a:ln>
                          <a:solidFill>
                            <a:prstClr val="black"/>
                          </a:solidFill>
                          <a:effectLst/>
                          <a:uLnTx/>
                          <a:uFillTx/>
                          <a:latin typeface="Calibri"/>
                          <a:ea typeface="+mn-ea"/>
                          <a:cs typeface="+mn-cs"/>
                        </a:rPr>
                        <a:t>
 Four triumphs, one legend. ⛳️✨ 
Happy birthday @rorymcilroy 
#RoryMcIlroy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20:46:24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2968</a:t>
                      </a:r>
                    </a:p>
                  </a:txBody>
                  <a:tcPr/>
                </a:tc>
                <a:extLst>
                  <a:ext uri="{0D108BD9-81ED-4DB2-BD59-A6C34878D82A}">
                    <a16:rowId xmlns:a16="http://schemas.microsoft.com/office/drawing/2014/main" val="904727723"/>
                  </a:ext>
                </a:extLst>
              </a:tr>
            </a:tbl>
          </a:graphicData>
        </a:graphic>
      </p:graphicFrame>
      <p:sp>
        <p:nvSpPr>
          <p:cNvPr id="4" name="Text Placeholder 3">
            <a:extLst>
              <a:ext uri="{FF2B5EF4-FFF2-40B4-BE49-F238E27FC236}">
                <a16:creationId xmlns:a16="http://schemas.microsoft.com/office/drawing/2014/main" id="{28983B03-6D23-47D0-BB09-5961F2DFB73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1208471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9AC4E-3C04-4A7A-AD2E-CE5AB220D3A6}"/>
              </a:ext>
            </a:extLst>
          </p:cNvPr>
          <p:cNvSpPr>
            <a:spLocks noGrp="1"/>
          </p:cNvSpPr>
          <p:nvPr>
            <p:ph type="title"/>
          </p:nvPr>
        </p:nvSpPr>
        <p:spPr/>
        <p:txBody>
          <a:bodyPr/>
          <a:lstStyle/>
          <a:p>
            <a:r>
              <a:rPr lang="en-US"/>
              <a:t>Instagram IG Posts Data | Hero Dubai Desert Classic - 18 of 24</a:t>
            </a:r>
          </a:p>
        </p:txBody>
      </p:sp>
      <p:graphicFrame>
        <p:nvGraphicFramePr>
          <p:cNvPr id="5" name="Table Placeholder 4">
            <a:extLst>
              <a:ext uri="{FF2B5EF4-FFF2-40B4-BE49-F238E27FC236}">
                <a16:creationId xmlns:a16="http://schemas.microsoft.com/office/drawing/2014/main" id="{38D909BE-5D0C-402E-8779-924FAC6CE981}"/>
              </a:ext>
            </a:extLst>
          </p:cNvPr>
          <p:cNvGraphicFramePr>
            <a:graphicFrameLocks noGrp="1"/>
          </p:cNvGraphicFramePr>
          <p:nvPr>
            <p:ph type="tbl" sz="quarter" idx="13"/>
            <p:extLst>
              <p:ext uri="{D42A27DB-BD31-4B8C-83A1-F6EECF244321}">
                <p14:modId xmlns:p14="http://schemas.microsoft.com/office/powerpoint/2010/main" val="162731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5168580"/>
                    </a:ext>
                  </a:extLst>
                </a:gridCol>
                <a:gridCol w="1399032">
                  <a:extLst>
                    <a:ext uri="{9D8B030D-6E8A-4147-A177-3AD203B41FA5}">
                      <a16:colId xmlns:a16="http://schemas.microsoft.com/office/drawing/2014/main" val="3954720628"/>
                    </a:ext>
                  </a:extLst>
                </a:gridCol>
                <a:gridCol w="493776">
                  <a:extLst>
                    <a:ext uri="{9D8B030D-6E8A-4147-A177-3AD203B41FA5}">
                      <a16:colId xmlns:a16="http://schemas.microsoft.com/office/drawing/2014/main" val="3915723311"/>
                    </a:ext>
                  </a:extLst>
                </a:gridCol>
                <a:gridCol w="493776">
                  <a:extLst>
                    <a:ext uri="{9D8B030D-6E8A-4147-A177-3AD203B41FA5}">
                      <a16:colId xmlns:a16="http://schemas.microsoft.com/office/drawing/2014/main" val="4180648730"/>
                    </a:ext>
                  </a:extLst>
                </a:gridCol>
                <a:gridCol w="493776">
                  <a:extLst>
                    <a:ext uri="{9D8B030D-6E8A-4147-A177-3AD203B41FA5}">
                      <a16:colId xmlns:a16="http://schemas.microsoft.com/office/drawing/2014/main" val="3608408508"/>
                    </a:ext>
                  </a:extLst>
                </a:gridCol>
                <a:gridCol w="493776">
                  <a:extLst>
                    <a:ext uri="{9D8B030D-6E8A-4147-A177-3AD203B41FA5}">
                      <a16:colId xmlns:a16="http://schemas.microsoft.com/office/drawing/2014/main" val="3433219544"/>
                    </a:ext>
                  </a:extLst>
                </a:gridCol>
                <a:gridCol w="493776">
                  <a:extLst>
                    <a:ext uri="{9D8B030D-6E8A-4147-A177-3AD203B41FA5}">
                      <a16:colId xmlns:a16="http://schemas.microsoft.com/office/drawing/2014/main" val="298345028"/>
                    </a:ext>
                  </a:extLst>
                </a:gridCol>
                <a:gridCol w="493776">
                  <a:extLst>
                    <a:ext uri="{9D8B030D-6E8A-4147-A177-3AD203B41FA5}">
                      <a16:colId xmlns:a16="http://schemas.microsoft.com/office/drawing/2014/main" val="2232403613"/>
                    </a:ext>
                  </a:extLst>
                </a:gridCol>
                <a:gridCol w="493776">
                  <a:extLst>
                    <a:ext uri="{9D8B030D-6E8A-4147-A177-3AD203B41FA5}">
                      <a16:colId xmlns:a16="http://schemas.microsoft.com/office/drawing/2014/main" val="3509454862"/>
                    </a:ext>
                  </a:extLst>
                </a:gridCol>
                <a:gridCol w="493776">
                  <a:extLst>
                    <a:ext uri="{9D8B030D-6E8A-4147-A177-3AD203B41FA5}">
                      <a16:colId xmlns:a16="http://schemas.microsoft.com/office/drawing/2014/main" val="1176100097"/>
                    </a:ext>
                  </a:extLst>
                </a:gridCol>
                <a:gridCol w="493776">
                  <a:extLst>
                    <a:ext uri="{9D8B030D-6E8A-4147-A177-3AD203B41FA5}">
                      <a16:colId xmlns:a16="http://schemas.microsoft.com/office/drawing/2014/main" val="2361214723"/>
                    </a:ext>
                  </a:extLst>
                </a:gridCol>
                <a:gridCol w="493776">
                  <a:extLst>
                    <a:ext uri="{9D8B030D-6E8A-4147-A177-3AD203B41FA5}">
                      <a16:colId xmlns:a16="http://schemas.microsoft.com/office/drawing/2014/main" val="61731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2001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- 2024-04-24 15:17:47</a:t>
                      </a:r>
                      <a:r>
                        <a:rPr kumimoji="0" lang="en-US" sz="1000" b="0" i="0" u="none" strike="noStrike" kern="1200" cap="none" spc="0" normalizeH="0" baseline="0" noProof="0">
                          <a:ln>
                            <a:noFill/>
                          </a:ln>
                          <a:solidFill>
                            <a:prstClr val="black"/>
                          </a:solidFill>
                          <a:effectLst/>
                          <a:uLnTx/>
                          <a:uFillTx/>
                          <a:latin typeface="Calibri"/>
                          <a:ea typeface="+mn-ea"/>
                          <a:cs typeface="+mn-cs"/>
                        </a:rPr>
                        <a:t>
 Just stunning 😍
#DubaiDesertClassic #EmiratesGolfClub #Majlis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خلابة جدًا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#نادي_دبي_للجولف #مجلس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14:32:07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3417</a:t>
                      </a:r>
                    </a:p>
                  </a:txBody>
                  <a:tcPr/>
                </a:tc>
                <a:extLst>
                  <a:ext uri="{0D108BD9-81ED-4DB2-BD59-A6C34878D82A}">
                    <a16:rowId xmlns:a16="http://schemas.microsoft.com/office/drawing/2014/main" val="1376099697"/>
                  </a:ext>
                </a:extLst>
              </a:tr>
            </a:tbl>
          </a:graphicData>
        </a:graphic>
      </p:graphicFrame>
      <p:sp>
        <p:nvSpPr>
          <p:cNvPr id="4" name="Text Placeholder 3">
            <a:extLst>
              <a:ext uri="{FF2B5EF4-FFF2-40B4-BE49-F238E27FC236}">
                <a16:creationId xmlns:a16="http://schemas.microsoft.com/office/drawing/2014/main" id="{4E7D238B-42CA-4584-A1EA-E1616063576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7956535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5601-A8FC-4022-81AD-6D0CD4206B7F}"/>
              </a:ext>
            </a:extLst>
          </p:cNvPr>
          <p:cNvSpPr>
            <a:spLocks noGrp="1"/>
          </p:cNvSpPr>
          <p:nvPr>
            <p:ph type="title"/>
          </p:nvPr>
        </p:nvSpPr>
        <p:spPr/>
        <p:txBody>
          <a:bodyPr/>
          <a:lstStyle/>
          <a:p>
            <a:r>
              <a:rPr lang="en-US"/>
              <a:t>Instagram IG Posts Data | Hero Dubai Desert Classic - 19 of 24</a:t>
            </a:r>
          </a:p>
        </p:txBody>
      </p:sp>
      <p:graphicFrame>
        <p:nvGraphicFramePr>
          <p:cNvPr id="5" name="Table Placeholder 4">
            <a:extLst>
              <a:ext uri="{FF2B5EF4-FFF2-40B4-BE49-F238E27FC236}">
                <a16:creationId xmlns:a16="http://schemas.microsoft.com/office/drawing/2014/main" id="{15C5560D-C1CA-45B6-AAB9-3CD9C82C45AE}"/>
              </a:ext>
            </a:extLst>
          </p:cNvPr>
          <p:cNvGraphicFramePr>
            <a:graphicFrameLocks noGrp="1"/>
          </p:cNvGraphicFramePr>
          <p:nvPr>
            <p:ph type="tbl" sz="quarter" idx="13"/>
            <p:extLst>
              <p:ext uri="{D42A27DB-BD31-4B8C-83A1-F6EECF244321}">
                <p14:modId xmlns:p14="http://schemas.microsoft.com/office/powerpoint/2010/main" val="250650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24664588"/>
                    </a:ext>
                  </a:extLst>
                </a:gridCol>
                <a:gridCol w="1399032">
                  <a:extLst>
                    <a:ext uri="{9D8B030D-6E8A-4147-A177-3AD203B41FA5}">
                      <a16:colId xmlns:a16="http://schemas.microsoft.com/office/drawing/2014/main" val="2322041252"/>
                    </a:ext>
                  </a:extLst>
                </a:gridCol>
                <a:gridCol w="493776">
                  <a:extLst>
                    <a:ext uri="{9D8B030D-6E8A-4147-A177-3AD203B41FA5}">
                      <a16:colId xmlns:a16="http://schemas.microsoft.com/office/drawing/2014/main" val="1298388694"/>
                    </a:ext>
                  </a:extLst>
                </a:gridCol>
                <a:gridCol w="493776">
                  <a:extLst>
                    <a:ext uri="{9D8B030D-6E8A-4147-A177-3AD203B41FA5}">
                      <a16:colId xmlns:a16="http://schemas.microsoft.com/office/drawing/2014/main" val="245665650"/>
                    </a:ext>
                  </a:extLst>
                </a:gridCol>
                <a:gridCol w="493776">
                  <a:extLst>
                    <a:ext uri="{9D8B030D-6E8A-4147-A177-3AD203B41FA5}">
                      <a16:colId xmlns:a16="http://schemas.microsoft.com/office/drawing/2014/main" val="3275770097"/>
                    </a:ext>
                  </a:extLst>
                </a:gridCol>
                <a:gridCol w="493776">
                  <a:extLst>
                    <a:ext uri="{9D8B030D-6E8A-4147-A177-3AD203B41FA5}">
                      <a16:colId xmlns:a16="http://schemas.microsoft.com/office/drawing/2014/main" val="4184579679"/>
                    </a:ext>
                  </a:extLst>
                </a:gridCol>
                <a:gridCol w="493776">
                  <a:extLst>
                    <a:ext uri="{9D8B030D-6E8A-4147-A177-3AD203B41FA5}">
                      <a16:colId xmlns:a16="http://schemas.microsoft.com/office/drawing/2014/main" val="3668103072"/>
                    </a:ext>
                  </a:extLst>
                </a:gridCol>
                <a:gridCol w="493776">
                  <a:extLst>
                    <a:ext uri="{9D8B030D-6E8A-4147-A177-3AD203B41FA5}">
                      <a16:colId xmlns:a16="http://schemas.microsoft.com/office/drawing/2014/main" val="2605407821"/>
                    </a:ext>
                  </a:extLst>
                </a:gridCol>
                <a:gridCol w="493776">
                  <a:extLst>
                    <a:ext uri="{9D8B030D-6E8A-4147-A177-3AD203B41FA5}">
                      <a16:colId xmlns:a16="http://schemas.microsoft.com/office/drawing/2014/main" val="3509722452"/>
                    </a:ext>
                  </a:extLst>
                </a:gridCol>
                <a:gridCol w="493776">
                  <a:extLst>
                    <a:ext uri="{9D8B030D-6E8A-4147-A177-3AD203B41FA5}">
                      <a16:colId xmlns:a16="http://schemas.microsoft.com/office/drawing/2014/main" val="4055677137"/>
                    </a:ext>
                  </a:extLst>
                </a:gridCol>
                <a:gridCol w="493776">
                  <a:extLst>
                    <a:ext uri="{9D8B030D-6E8A-4147-A177-3AD203B41FA5}">
                      <a16:colId xmlns:a16="http://schemas.microsoft.com/office/drawing/2014/main" val="4067782527"/>
                    </a:ext>
                  </a:extLst>
                </a:gridCol>
                <a:gridCol w="493776">
                  <a:extLst>
                    <a:ext uri="{9D8B030D-6E8A-4147-A177-3AD203B41FA5}">
                      <a16:colId xmlns:a16="http://schemas.microsoft.com/office/drawing/2014/main" val="669269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779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- 2024-04-10 10:37:38</a:t>
                      </a:r>
                      <a:r>
                        <a:rPr kumimoji="0" lang="en-US" sz="1000" b="0" i="0" u="none" strike="noStrike" kern="1200" cap="none" spc="0" normalizeH="0" baseline="0" noProof="0">
                          <a:ln>
                            <a:noFill/>
                          </a:ln>
                          <a:solidFill>
                            <a:prstClr val="black"/>
                          </a:solidFill>
                          <a:effectLst/>
                          <a:uLnTx/>
                          <a:uFillTx/>
                          <a:latin typeface="Calibri"/>
                          <a:ea typeface="+mn-ea"/>
                          <a:cs typeface="+mn-cs"/>
                        </a:rPr>
                        <a:t>
 Wishing you an Eid Mubarak ✨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لكم عيد مبارك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09/11/2024 14:47:19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95423722"/>
                  </a:ext>
                </a:extLst>
              </a:tr>
            </a:tbl>
          </a:graphicData>
        </a:graphic>
      </p:graphicFrame>
      <p:sp>
        <p:nvSpPr>
          <p:cNvPr id="4" name="Text Placeholder 3">
            <a:extLst>
              <a:ext uri="{FF2B5EF4-FFF2-40B4-BE49-F238E27FC236}">
                <a16:creationId xmlns:a16="http://schemas.microsoft.com/office/drawing/2014/main" id="{8D3DC422-9575-4080-85F2-F207973A108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1255251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E25D-5498-4368-A5BB-7AF3995256B7}"/>
              </a:ext>
            </a:extLst>
          </p:cNvPr>
          <p:cNvSpPr>
            <a:spLocks noGrp="1"/>
          </p:cNvSpPr>
          <p:nvPr>
            <p:ph type="title"/>
          </p:nvPr>
        </p:nvSpPr>
        <p:spPr/>
        <p:txBody>
          <a:bodyPr/>
          <a:lstStyle/>
          <a:p>
            <a:r>
              <a:rPr lang="en-US"/>
              <a:t>Instagram IG Posts Data | Hero Dubai Desert Classic - 20 of 24</a:t>
            </a:r>
          </a:p>
        </p:txBody>
      </p:sp>
      <p:graphicFrame>
        <p:nvGraphicFramePr>
          <p:cNvPr id="5" name="Table Placeholder 4">
            <a:extLst>
              <a:ext uri="{FF2B5EF4-FFF2-40B4-BE49-F238E27FC236}">
                <a16:creationId xmlns:a16="http://schemas.microsoft.com/office/drawing/2014/main" id="{3E7614E5-7C80-4151-95E6-835E2E67766D}"/>
              </a:ext>
            </a:extLst>
          </p:cNvPr>
          <p:cNvGraphicFramePr>
            <a:graphicFrameLocks noGrp="1"/>
          </p:cNvGraphicFramePr>
          <p:nvPr>
            <p:ph type="tbl" sz="quarter" idx="13"/>
            <p:extLst>
              <p:ext uri="{D42A27DB-BD31-4B8C-83A1-F6EECF244321}">
                <p14:modId xmlns:p14="http://schemas.microsoft.com/office/powerpoint/2010/main" val="414587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24466850"/>
                    </a:ext>
                  </a:extLst>
                </a:gridCol>
                <a:gridCol w="1399032">
                  <a:extLst>
                    <a:ext uri="{9D8B030D-6E8A-4147-A177-3AD203B41FA5}">
                      <a16:colId xmlns:a16="http://schemas.microsoft.com/office/drawing/2014/main" val="2009152168"/>
                    </a:ext>
                  </a:extLst>
                </a:gridCol>
                <a:gridCol w="493776">
                  <a:extLst>
                    <a:ext uri="{9D8B030D-6E8A-4147-A177-3AD203B41FA5}">
                      <a16:colId xmlns:a16="http://schemas.microsoft.com/office/drawing/2014/main" val="2699545720"/>
                    </a:ext>
                  </a:extLst>
                </a:gridCol>
                <a:gridCol w="493776">
                  <a:extLst>
                    <a:ext uri="{9D8B030D-6E8A-4147-A177-3AD203B41FA5}">
                      <a16:colId xmlns:a16="http://schemas.microsoft.com/office/drawing/2014/main" val="186777024"/>
                    </a:ext>
                  </a:extLst>
                </a:gridCol>
                <a:gridCol w="493776">
                  <a:extLst>
                    <a:ext uri="{9D8B030D-6E8A-4147-A177-3AD203B41FA5}">
                      <a16:colId xmlns:a16="http://schemas.microsoft.com/office/drawing/2014/main" val="1103091368"/>
                    </a:ext>
                  </a:extLst>
                </a:gridCol>
                <a:gridCol w="493776">
                  <a:extLst>
                    <a:ext uri="{9D8B030D-6E8A-4147-A177-3AD203B41FA5}">
                      <a16:colId xmlns:a16="http://schemas.microsoft.com/office/drawing/2014/main" val="2613024797"/>
                    </a:ext>
                  </a:extLst>
                </a:gridCol>
                <a:gridCol w="493776">
                  <a:extLst>
                    <a:ext uri="{9D8B030D-6E8A-4147-A177-3AD203B41FA5}">
                      <a16:colId xmlns:a16="http://schemas.microsoft.com/office/drawing/2014/main" val="1377886348"/>
                    </a:ext>
                  </a:extLst>
                </a:gridCol>
                <a:gridCol w="493776">
                  <a:extLst>
                    <a:ext uri="{9D8B030D-6E8A-4147-A177-3AD203B41FA5}">
                      <a16:colId xmlns:a16="http://schemas.microsoft.com/office/drawing/2014/main" val="2987491551"/>
                    </a:ext>
                  </a:extLst>
                </a:gridCol>
                <a:gridCol w="493776">
                  <a:extLst>
                    <a:ext uri="{9D8B030D-6E8A-4147-A177-3AD203B41FA5}">
                      <a16:colId xmlns:a16="http://schemas.microsoft.com/office/drawing/2014/main" val="1379520350"/>
                    </a:ext>
                  </a:extLst>
                </a:gridCol>
                <a:gridCol w="493776">
                  <a:extLst>
                    <a:ext uri="{9D8B030D-6E8A-4147-A177-3AD203B41FA5}">
                      <a16:colId xmlns:a16="http://schemas.microsoft.com/office/drawing/2014/main" val="3438363475"/>
                    </a:ext>
                  </a:extLst>
                </a:gridCol>
                <a:gridCol w="493776">
                  <a:extLst>
                    <a:ext uri="{9D8B030D-6E8A-4147-A177-3AD203B41FA5}">
                      <a16:colId xmlns:a16="http://schemas.microsoft.com/office/drawing/2014/main" val="2755107615"/>
                    </a:ext>
                  </a:extLst>
                </a:gridCol>
                <a:gridCol w="493776">
                  <a:extLst>
                    <a:ext uri="{9D8B030D-6E8A-4147-A177-3AD203B41FA5}">
                      <a16:colId xmlns:a16="http://schemas.microsoft.com/office/drawing/2014/main" val="184533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8477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- 2024-04-09 16:35:26</a:t>
                      </a:r>
                      <a:r>
                        <a:rPr kumimoji="0" lang="en-US" sz="1000" b="0" i="0" u="none" strike="noStrike" kern="1200" cap="none" spc="0" normalizeH="0" baseline="0" noProof="0">
                          <a:ln>
                            <a:noFill/>
                          </a:ln>
                          <a:solidFill>
                            <a:prstClr val="black"/>
                          </a:solidFill>
                          <a:effectLst/>
                          <a:uLnTx/>
                          <a:uFillTx/>
                          <a:latin typeface="Calibri"/>
                          <a:ea typeface="+mn-ea"/>
                          <a:cs typeface="+mn-cs"/>
                        </a:rPr>
                        <a:t>
 Happy birthday, Seve, we’ll forever remember you for your remarkable mark to golf world
#DubaiDesertClassic #RolexSeries #Seve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 ميلاد سعيد سيڤ، سنتذكرك دائمًا لما فعلته لعالم الجولف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02:44:07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59873954"/>
                  </a:ext>
                </a:extLst>
              </a:tr>
            </a:tbl>
          </a:graphicData>
        </a:graphic>
      </p:graphicFrame>
      <p:sp>
        <p:nvSpPr>
          <p:cNvPr id="4" name="Text Placeholder 3">
            <a:extLst>
              <a:ext uri="{FF2B5EF4-FFF2-40B4-BE49-F238E27FC236}">
                <a16:creationId xmlns:a16="http://schemas.microsoft.com/office/drawing/2014/main" id="{3ACACB3F-CA98-4509-83D0-C61FA0F528B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941228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DF9E-DD6D-4ECE-8C8A-B3815CF93309}"/>
              </a:ext>
            </a:extLst>
          </p:cNvPr>
          <p:cNvSpPr>
            <a:spLocks noGrp="1"/>
          </p:cNvSpPr>
          <p:nvPr>
            <p:ph type="title"/>
          </p:nvPr>
        </p:nvSpPr>
        <p:spPr/>
        <p:txBody>
          <a:bodyPr/>
          <a:lstStyle/>
          <a:p>
            <a:r>
              <a:rPr lang="en-US"/>
              <a:t>Instagram IG Posts Data | Hero Dubai Desert Classic - 21 of 24</a:t>
            </a:r>
          </a:p>
        </p:txBody>
      </p:sp>
      <p:graphicFrame>
        <p:nvGraphicFramePr>
          <p:cNvPr id="5" name="Table Placeholder 4">
            <a:extLst>
              <a:ext uri="{FF2B5EF4-FFF2-40B4-BE49-F238E27FC236}">
                <a16:creationId xmlns:a16="http://schemas.microsoft.com/office/drawing/2014/main" id="{0B56142E-67AC-4813-AA09-66051F913A57}"/>
              </a:ext>
            </a:extLst>
          </p:cNvPr>
          <p:cNvGraphicFramePr>
            <a:graphicFrameLocks noGrp="1"/>
          </p:cNvGraphicFramePr>
          <p:nvPr>
            <p:ph type="tbl" sz="quarter" idx="13"/>
            <p:extLst>
              <p:ext uri="{D42A27DB-BD31-4B8C-83A1-F6EECF244321}">
                <p14:modId xmlns:p14="http://schemas.microsoft.com/office/powerpoint/2010/main" val="3495330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88235200"/>
                    </a:ext>
                  </a:extLst>
                </a:gridCol>
                <a:gridCol w="1399032">
                  <a:extLst>
                    <a:ext uri="{9D8B030D-6E8A-4147-A177-3AD203B41FA5}">
                      <a16:colId xmlns:a16="http://schemas.microsoft.com/office/drawing/2014/main" val="4192162620"/>
                    </a:ext>
                  </a:extLst>
                </a:gridCol>
                <a:gridCol w="493776">
                  <a:extLst>
                    <a:ext uri="{9D8B030D-6E8A-4147-A177-3AD203B41FA5}">
                      <a16:colId xmlns:a16="http://schemas.microsoft.com/office/drawing/2014/main" val="3175004843"/>
                    </a:ext>
                  </a:extLst>
                </a:gridCol>
                <a:gridCol w="493776">
                  <a:extLst>
                    <a:ext uri="{9D8B030D-6E8A-4147-A177-3AD203B41FA5}">
                      <a16:colId xmlns:a16="http://schemas.microsoft.com/office/drawing/2014/main" val="2862667445"/>
                    </a:ext>
                  </a:extLst>
                </a:gridCol>
                <a:gridCol w="493776">
                  <a:extLst>
                    <a:ext uri="{9D8B030D-6E8A-4147-A177-3AD203B41FA5}">
                      <a16:colId xmlns:a16="http://schemas.microsoft.com/office/drawing/2014/main" val="2027969307"/>
                    </a:ext>
                  </a:extLst>
                </a:gridCol>
                <a:gridCol w="493776">
                  <a:extLst>
                    <a:ext uri="{9D8B030D-6E8A-4147-A177-3AD203B41FA5}">
                      <a16:colId xmlns:a16="http://schemas.microsoft.com/office/drawing/2014/main" val="3971539652"/>
                    </a:ext>
                  </a:extLst>
                </a:gridCol>
                <a:gridCol w="493776">
                  <a:extLst>
                    <a:ext uri="{9D8B030D-6E8A-4147-A177-3AD203B41FA5}">
                      <a16:colId xmlns:a16="http://schemas.microsoft.com/office/drawing/2014/main" val="806883413"/>
                    </a:ext>
                  </a:extLst>
                </a:gridCol>
                <a:gridCol w="493776">
                  <a:extLst>
                    <a:ext uri="{9D8B030D-6E8A-4147-A177-3AD203B41FA5}">
                      <a16:colId xmlns:a16="http://schemas.microsoft.com/office/drawing/2014/main" val="3016320883"/>
                    </a:ext>
                  </a:extLst>
                </a:gridCol>
                <a:gridCol w="493776">
                  <a:extLst>
                    <a:ext uri="{9D8B030D-6E8A-4147-A177-3AD203B41FA5}">
                      <a16:colId xmlns:a16="http://schemas.microsoft.com/office/drawing/2014/main" val="347910545"/>
                    </a:ext>
                  </a:extLst>
                </a:gridCol>
                <a:gridCol w="493776">
                  <a:extLst>
                    <a:ext uri="{9D8B030D-6E8A-4147-A177-3AD203B41FA5}">
                      <a16:colId xmlns:a16="http://schemas.microsoft.com/office/drawing/2014/main" val="3110196442"/>
                    </a:ext>
                  </a:extLst>
                </a:gridCol>
                <a:gridCol w="493776">
                  <a:extLst>
                    <a:ext uri="{9D8B030D-6E8A-4147-A177-3AD203B41FA5}">
                      <a16:colId xmlns:a16="http://schemas.microsoft.com/office/drawing/2014/main" val="3615781839"/>
                    </a:ext>
                  </a:extLst>
                </a:gridCol>
                <a:gridCol w="493776">
                  <a:extLst>
                    <a:ext uri="{9D8B030D-6E8A-4147-A177-3AD203B41FA5}">
                      <a16:colId xmlns:a16="http://schemas.microsoft.com/office/drawing/2014/main" val="254092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990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- 2024-04-03 15:11:29</a:t>
                      </a:r>
                      <a:r>
                        <a:rPr kumimoji="0" lang="en-US" sz="1000" b="0" i="0" u="none" strike="noStrike" kern="1200" cap="none" spc="0" normalizeH="0" baseline="0" noProof="0">
                          <a:ln>
                            <a:noFill/>
                          </a:ln>
                          <a:solidFill>
                            <a:prstClr val="black"/>
                          </a:solidFill>
                          <a:effectLst/>
                          <a:uLnTx/>
                          <a:uFillTx/>
                          <a:latin typeface="Calibri"/>
                          <a:ea typeface="+mn-ea"/>
                          <a:cs typeface="+mn-cs"/>
                        </a:rPr>
                        <a:t>
 Nothing beats this feeling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 شيء أفضل من هذا الشعور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02:46:06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13304</a:t>
                      </a:r>
                    </a:p>
                  </a:txBody>
                  <a:tcPr/>
                </a:tc>
                <a:extLst>
                  <a:ext uri="{0D108BD9-81ED-4DB2-BD59-A6C34878D82A}">
                    <a16:rowId xmlns:a16="http://schemas.microsoft.com/office/drawing/2014/main" val="2234193479"/>
                  </a:ext>
                </a:extLst>
              </a:tr>
            </a:tbl>
          </a:graphicData>
        </a:graphic>
      </p:graphicFrame>
      <p:sp>
        <p:nvSpPr>
          <p:cNvPr id="4" name="Text Placeholder 3">
            <a:extLst>
              <a:ext uri="{FF2B5EF4-FFF2-40B4-BE49-F238E27FC236}">
                <a16:creationId xmlns:a16="http://schemas.microsoft.com/office/drawing/2014/main" id="{51843C58-C91E-4D27-83AA-A6AC1F9EBDA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029978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27E6-DE63-4B03-A29D-AC45FC256315}"/>
              </a:ext>
            </a:extLst>
          </p:cNvPr>
          <p:cNvSpPr>
            <a:spLocks noGrp="1"/>
          </p:cNvSpPr>
          <p:nvPr>
            <p:ph type="title"/>
          </p:nvPr>
        </p:nvSpPr>
        <p:spPr/>
        <p:txBody>
          <a:bodyPr/>
          <a:lstStyle/>
          <a:p>
            <a:r>
              <a:rPr lang="en-US"/>
              <a:t>Instagram IG Posts Data | Hero Dubai Desert Classic - 22 of 24</a:t>
            </a:r>
          </a:p>
        </p:txBody>
      </p:sp>
      <p:graphicFrame>
        <p:nvGraphicFramePr>
          <p:cNvPr id="5" name="Table Placeholder 4">
            <a:extLst>
              <a:ext uri="{FF2B5EF4-FFF2-40B4-BE49-F238E27FC236}">
                <a16:creationId xmlns:a16="http://schemas.microsoft.com/office/drawing/2014/main" id="{2A660F19-CD47-49AE-A361-F32CBD150479}"/>
              </a:ext>
            </a:extLst>
          </p:cNvPr>
          <p:cNvGraphicFramePr>
            <a:graphicFrameLocks noGrp="1"/>
          </p:cNvGraphicFramePr>
          <p:nvPr>
            <p:ph type="tbl" sz="quarter" idx="13"/>
            <p:extLst>
              <p:ext uri="{D42A27DB-BD31-4B8C-83A1-F6EECF244321}">
                <p14:modId xmlns:p14="http://schemas.microsoft.com/office/powerpoint/2010/main" val="590108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0792525"/>
                    </a:ext>
                  </a:extLst>
                </a:gridCol>
                <a:gridCol w="1399032">
                  <a:extLst>
                    <a:ext uri="{9D8B030D-6E8A-4147-A177-3AD203B41FA5}">
                      <a16:colId xmlns:a16="http://schemas.microsoft.com/office/drawing/2014/main" val="752664919"/>
                    </a:ext>
                  </a:extLst>
                </a:gridCol>
                <a:gridCol w="493776">
                  <a:extLst>
                    <a:ext uri="{9D8B030D-6E8A-4147-A177-3AD203B41FA5}">
                      <a16:colId xmlns:a16="http://schemas.microsoft.com/office/drawing/2014/main" val="2766086131"/>
                    </a:ext>
                  </a:extLst>
                </a:gridCol>
                <a:gridCol w="493776">
                  <a:extLst>
                    <a:ext uri="{9D8B030D-6E8A-4147-A177-3AD203B41FA5}">
                      <a16:colId xmlns:a16="http://schemas.microsoft.com/office/drawing/2014/main" val="704869655"/>
                    </a:ext>
                  </a:extLst>
                </a:gridCol>
                <a:gridCol w="493776">
                  <a:extLst>
                    <a:ext uri="{9D8B030D-6E8A-4147-A177-3AD203B41FA5}">
                      <a16:colId xmlns:a16="http://schemas.microsoft.com/office/drawing/2014/main" val="3170379731"/>
                    </a:ext>
                  </a:extLst>
                </a:gridCol>
                <a:gridCol w="493776">
                  <a:extLst>
                    <a:ext uri="{9D8B030D-6E8A-4147-A177-3AD203B41FA5}">
                      <a16:colId xmlns:a16="http://schemas.microsoft.com/office/drawing/2014/main" val="2693911373"/>
                    </a:ext>
                  </a:extLst>
                </a:gridCol>
                <a:gridCol w="493776">
                  <a:extLst>
                    <a:ext uri="{9D8B030D-6E8A-4147-A177-3AD203B41FA5}">
                      <a16:colId xmlns:a16="http://schemas.microsoft.com/office/drawing/2014/main" val="3087714202"/>
                    </a:ext>
                  </a:extLst>
                </a:gridCol>
                <a:gridCol w="493776">
                  <a:extLst>
                    <a:ext uri="{9D8B030D-6E8A-4147-A177-3AD203B41FA5}">
                      <a16:colId xmlns:a16="http://schemas.microsoft.com/office/drawing/2014/main" val="223942786"/>
                    </a:ext>
                  </a:extLst>
                </a:gridCol>
                <a:gridCol w="493776">
                  <a:extLst>
                    <a:ext uri="{9D8B030D-6E8A-4147-A177-3AD203B41FA5}">
                      <a16:colId xmlns:a16="http://schemas.microsoft.com/office/drawing/2014/main" val="1014761216"/>
                    </a:ext>
                  </a:extLst>
                </a:gridCol>
                <a:gridCol w="493776">
                  <a:extLst>
                    <a:ext uri="{9D8B030D-6E8A-4147-A177-3AD203B41FA5}">
                      <a16:colId xmlns:a16="http://schemas.microsoft.com/office/drawing/2014/main" val="3274155729"/>
                    </a:ext>
                  </a:extLst>
                </a:gridCol>
                <a:gridCol w="493776">
                  <a:extLst>
                    <a:ext uri="{9D8B030D-6E8A-4147-A177-3AD203B41FA5}">
                      <a16:colId xmlns:a16="http://schemas.microsoft.com/office/drawing/2014/main" val="4183765274"/>
                    </a:ext>
                  </a:extLst>
                </a:gridCol>
                <a:gridCol w="493776">
                  <a:extLst>
                    <a:ext uri="{9D8B030D-6E8A-4147-A177-3AD203B41FA5}">
                      <a16:colId xmlns:a16="http://schemas.microsoft.com/office/drawing/2014/main" val="219108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1961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- 2024-03-21 12:10:35</a:t>
                      </a:r>
                      <a:r>
                        <a:rPr kumimoji="0" lang="en-US" sz="1000" b="0" i="0" u="none" strike="noStrike" kern="1200" cap="none" spc="0" normalizeH="0" baseline="0" noProof="0">
                          <a:ln>
                            <a:noFill/>
                          </a:ln>
                          <a:solidFill>
                            <a:prstClr val="black"/>
                          </a:solidFill>
                          <a:effectLst/>
                          <a:uLnTx/>
                          <a:uFillTx/>
                          <a:latin typeface="Calibri"/>
                          <a:ea typeface="+mn-ea"/>
                          <a:cs typeface="+mn-cs"/>
                        </a:rPr>
                        <a:t>
 After this, he knew he’d won.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هذه اللحظة، تأكد أنه فاز بالبطولة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14:31:58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3133</a:t>
                      </a:r>
                    </a:p>
                  </a:txBody>
                  <a:tcPr/>
                </a:tc>
                <a:extLst>
                  <a:ext uri="{0D108BD9-81ED-4DB2-BD59-A6C34878D82A}">
                    <a16:rowId xmlns:a16="http://schemas.microsoft.com/office/drawing/2014/main" val="3594197808"/>
                  </a:ext>
                </a:extLst>
              </a:tr>
            </a:tbl>
          </a:graphicData>
        </a:graphic>
      </p:graphicFrame>
      <p:sp>
        <p:nvSpPr>
          <p:cNvPr id="4" name="Text Placeholder 3">
            <a:extLst>
              <a:ext uri="{FF2B5EF4-FFF2-40B4-BE49-F238E27FC236}">
                <a16:creationId xmlns:a16="http://schemas.microsoft.com/office/drawing/2014/main" id="{CCCA567F-7B40-4F81-9D20-E354FAAB3B4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0290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2F964-6F07-4FE6-A909-10EB80471FEB}"/>
              </a:ext>
            </a:extLst>
          </p:cNvPr>
          <p:cNvSpPr>
            <a:spLocks noGrp="1"/>
          </p:cNvSpPr>
          <p:nvPr>
            <p:ph type="title"/>
          </p:nvPr>
        </p:nvSpPr>
        <p:spPr/>
        <p:txBody>
          <a:bodyPr/>
          <a:lstStyle/>
          <a:p>
            <a:r>
              <a:rPr lang="en-US"/>
              <a:t>Instagram IG Posts Data | Hero Dubai Desert Classic - 23 of 24</a:t>
            </a:r>
          </a:p>
        </p:txBody>
      </p:sp>
      <p:graphicFrame>
        <p:nvGraphicFramePr>
          <p:cNvPr id="5" name="Table Placeholder 4">
            <a:extLst>
              <a:ext uri="{FF2B5EF4-FFF2-40B4-BE49-F238E27FC236}">
                <a16:creationId xmlns:a16="http://schemas.microsoft.com/office/drawing/2014/main" id="{B4D69A29-765F-40FE-8B73-A7FBC9A8DE5A}"/>
              </a:ext>
            </a:extLst>
          </p:cNvPr>
          <p:cNvGraphicFramePr>
            <a:graphicFrameLocks noGrp="1"/>
          </p:cNvGraphicFramePr>
          <p:nvPr>
            <p:ph type="tbl" sz="quarter" idx="13"/>
            <p:extLst>
              <p:ext uri="{D42A27DB-BD31-4B8C-83A1-F6EECF244321}">
                <p14:modId xmlns:p14="http://schemas.microsoft.com/office/powerpoint/2010/main" val="318988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49656702"/>
                    </a:ext>
                  </a:extLst>
                </a:gridCol>
                <a:gridCol w="1399032">
                  <a:extLst>
                    <a:ext uri="{9D8B030D-6E8A-4147-A177-3AD203B41FA5}">
                      <a16:colId xmlns:a16="http://schemas.microsoft.com/office/drawing/2014/main" val="4093993994"/>
                    </a:ext>
                  </a:extLst>
                </a:gridCol>
                <a:gridCol w="493776">
                  <a:extLst>
                    <a:ext uri="{9D8B030D-6E8A-4147-A177-3AD203B41FA5}">
                      <a16:colId xmlns:a16="http://schemas.microsoft.com/office/drawing/2014/main" val="2362433403"/>
                    </a:ext>
                  </a:extLst>
                </a:gridCol>
                <a:gridCol w="493776">
                  <a:extLst>
                    <a:ext uri="{9D8B030D-6E8A-4147-A177-3AD203B41FA5}">
                      <a16:colId xmlns:a16="http://schemas.microsoft.com/office/drawing/2014/main" val="3084443101"/>
                    </a:ext>
                  </a:extLst>
                </a:gridCol>
                <a:gridCol w="493776">
                  <a:extLst>
                    <a:ext uri="{9D8B030D-6E8A-4147-A177-3AD203B41FA5}">
                      <a16:colId xmlns:a16="http://schemas.microsoft.com/office/drawing/2014/main" val="1749244998"/>
                    </a:ext>
                  </a:extLst>
                </a:gridCol>
                <a:gridCol w="493776">
                  <a:extLst>
                    <a:ext uri="{9D8B030D-6E8A-4147-A177-3AD203B41FA5}">
                      <a16:colId xmlns:a16="http://schemas.microsoft.com/office/drawing/2014/main" val="2981400474"/>
                    </a:ext>
                  </a:extLst>
                </a:gridCol>
                <a:gridCol w="493776">
                  <a:extLst>
                    <a:ext uri="{9D8B030D-6E8A-4147-A177-3AD203B41FA5}">
                      <a16:colId xmlns:a16="http://schemas.microsoft.com/office/drawing/2014/main" val="33494235"/>
                    </a:ext>
                  </a:extLst>
                </a:gridCol>
                <a:gridCol w="493776">
                  <a:extLst>
                    <a:ext uri="{9D8B030D-6E8A-4147-A177-3AD203B41FA5}">
                      <a16:colId xmlns:a16="http://schemas.microsoft.com/office/drawing/2014/main" val="2633318258"/>
                    </a:ext>
                  </a:extLst>
                </a:gridCol>
                <a:gridCol w="493776">
                  <a:extLst>
                    <a:ext uri="{9D8B030D-6E8A-4147-A177-3AD203B41FA5}">
                      <a16:colId xmlns:a16="http://schemas.microsoft.com/office/drawing/2014/main" val="337265144"/>
                    </a:ext>
                  </a:extLst>
                </a:gridCol>
                <a:gridCol w="493776">
                  <a:extLst>
                    <a:ext uri="{9D8B030D-6E8A-4147-A177-3AD203B41FA5}">
                      <a16:colId xmlns:a16="http://schemas.microsoft.com/office/drawing/2014/main" val="673995043"/>
                    </a:ext>
                  </a:extLst>
                </a:gridCol>
                <a:gridCol w="493776">
                  <a:extLst>
                    <a:ext uri="{9D8B030D-6E8A-4147-A177-3AD203B41FA5}">
                      <a16:colId xmlns:a16="http://schemas.microsoft.com/office/drawing/2014/main" val="1094217049"/>
                    </a:ext>
                  </a:extLst>
                </a:gridCol>
                <a:gridCol w="493776">
                  <a:extLst>
                    <a:ext uri="{9D8B030D-6E8A-4147-A177-3AD203B41FA5}">
                      <a16:colId xmlns:a16="http://schemas.microsoft.com/office/drawing/2014/main" val="95727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4502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- 2024-03-11 09:59:56</a:t>
                      </a:r>
                      <a:r>
                        <a:rPr kumimoji="0" lang="en-US" sz="1000" b="0" i="0" u="none" strike="noStrike" kern="1200" cap="none" spc="0" normalizeH="0" baseline="0" noProof="0">
                          <a:ln>
                            <a:noFill/>
                          </a:ln>
                          <a:solidFill>
                            <a:prstClr val="black"/>
                          </a:solidFill>
                          <a:effectLst/>
                          <a:uLnTx/>
                          <a:uFillTx/>
                          <a:latin typeface="Calibri"/>
                          <a:ea typeface="+mn-ea"/>
                          <a:cs typeface="+mn-cs"/>
                        </a:rPr>
                        <a:t>
 Ramadan Kareem ✨
#DubaiDesertClassic #RolexSeries #ramadan2024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رمضان كريم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 #رمضان_2024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09/17/2024 14:46:17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54854715"/>
                  </a:ext>
                </a:extLst>
              </a:tr>
            </a:tbl>
          </a:graphicData>
        </a:graphic>
      </p:graphicFrame>
      <p:sp>
        <p:nvSpPr>
          <p:cNvPr id="4" name="Text Placeholder 3">
            <a:extLst>
              <a:ext uri="{FF2B5EF4-FFF2-40B4-BE49-F238E27FC236}">
                <a16:creationId xmlns:a16="http://schemas.microsoft.com/office/drawing/2014/main" id="{D48FFECD-79AF-45D7-8935-344773C2D94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9549072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CB065-B993-4E12-A114-3365DAA15800}"/>
              </a:ext>
            </a:extLst>
          </p:cNvPr>
          <p:cNvSpPr>
            <a:spLocks noGrp="1"/>
          </p:cNvSpPr>
          <p:nvPr>
            <p:ph type="title"/>
          </p:nvPr>
        </p:nvSpPr>
        <p:spPr/>
        <p:txBody>
          <a:bodyPr/>
          <a:lstStyle/>
          <a:p>
            <a:r>
              <a:rPr lang="en-US"/>
              <a:t>Instagram IG Posts Data | Hero Dubai Desert Classic - 24 of 24</a:t>
            </a:r>
          </a:p>
        </p:txBody>
      </p:sp>
      <p:graphicFrame>
        <p:nvGraphicFramePr>
          <p:cNvPr id="5" name="Table Placeholder 4">
            <a:extLst>
              <a:ext uri="{FF2B5EF4-FFF2-40B4-BE49-F238E27FC236}">
                <a16:creationId xmlns:a16="http://schemas.microsoft.com/office/drawing/2014/main" id="{285F2DEC-8E36-485B-ADAA-79B6BDF9FEEE}"/>
              </a:ext>
            </a:extLst>
          </p:cNvPr>
          <p:cNvGraphicFramePr>
            <a:graphicFrameLocks noGrp="1"/>
          </p:cNvGraphicFramePr>
          <p:nvPr>
            <p:ph type="tbl" sz="quarter" idx="13"/>
            <p:extLst>
              <p:ext uri="{D42A27DB-BD31-4B8C-83A1-F6EECF244321}">
                <p14:modId xmlns:p14="http://schemas.microsoft.com/office/powerpoint/2010/main" val="403005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0157650"/>
                    </a:ext>
                  </a:extLst>
                </a:gridCol>
                <a:gridCol w="1399032">
                  <a:extLst>
                    <a:ext uri="{9D8B030D-6E8A-4147-A177-3AD203B41FA5}">
                      <a16:colId xmlns:a16="http://schemas.microsoft.com/office/drawing/2014/main" val="3829476794"/>
                    </a:ext>
                  </a:extLst>
                </a:gridCol>
                <a:gridCol w="493776">
                  <a:extLst>
                    <a:ext uri="{9D8B030D-6E8A-4147-A177-3AD203B41FA5}">
                      <a16:colId xmlns:a16="http://schemas.microsoft.com/office/drawing/2014/main" val="1595893211"/>
                    </a:ext>
                  </a:extLst>
                </a:gridCol>
                <a:gridCol w="493776">
                  <a:extLst>
                    <a:ext uri="{9D8B030D-6E8A-4147-A177-3AD203B41FA5}">
                      <a16:colId xmlns:a16="http://schemas.microsoft.com/office/drawing/2014/main" val="4256374110"/>
                    </a:ext>
                  </a:extLst>
                </a:gridCol>
                <a:gridCol w="493776">
                  <a:extLst>
                    <a:ext uri="{9D8B030D-6E8A-4147-A177-3AD203B41FA5}">
                      <a16:colId xmlns:a16="http://schemas.microsoft.com/office/drawing/2014/main" val="392380521"/>
                    </a:ext>
                  </a:extLst>
                </a:gridCol>
                <a:gridCol w="493776">
                  <a:extLst>
                    <a:ext uri="{9D8B030D-6E8A-4147-A177-3AD203B41FA5}">
                      <a16:colId xmlns:a16="http://schemas.microsoft.com/office/drawing/2014/main" val="2925057141"/>
                    </a:ext>
                  </a:extLst>
                </a:gridCol>
                <a:gridCol w="493776">
                  <a:extLst>
                    <a:ext uri="{9D8B030D-6E8A-4147-A177-3AD203B41FA5}">
                      <a16:colId xmlns:a16="http://schemas.microsoft.com/office/drawing/2014/main" val="1683582893"/>
                    </a:ext>
                  </a:extLst>
                </a:gridCol>
                <a:gridCol w="493776">
                  <a:extLst>
                    <a:ext uri="{9D8B030D-6E8A-4147-A177-3AD203B41FA5}">
                      <a16:colId xmlns:a16="http://schemas.microsoft.com/office/drawing/2014/main" val="97555677"/>
                    </a:ext>
                  </a:extLst>
                </a:gridCol>
                <a:gridCol w="493776">
                  <a:extLst>
                    <a:ext uri="{9D8B030D-6E8A-4147-A177-3AD203B41FA5}">
                      <a16:colId xmlns:a16="http://schemas.microsoft.com/office/drawing/2014/main" val="3729907524"/>
                    </a:ext>
                  </a:extLst>
                </a:gridCol>
                <a:gridCol w="493776">
                  <a:extLst>
                    <a:ext uri="{9D8B030D-6E8A-4147-A177-3AD203B41FA5}">
                      <a16:colId xmlns:a16="http://schemas.microsoft.com/office/drawing/2014/main" val="4206540161"/>
                    </a:ext>
                  </a:extLst>
                </a:gridCol>
                <a:gridCol w="493776">
                  <a:extLst>
                    <a:ext uri="{9D8B030D-6E8A-4147-A177-3AD203B41FA5}">
                      <a16:colId xmlns:a16="http://schemas.microsoft.com/office/drawing/2014/main" val="1528866529"/>
                    </a:ext>
                  </a:extLst>
                </a:gridCol>
                <a:gridCol w="493776">
                  <a:extLst>
                    <a:ext uri="{9D8B030D-6E8A-4147-A177-3AD203B41FA5}">
                      <a16:colId xmlns:a16="http://schemas.microsoft.com/office/drawing/2014/main" val="56089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0634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- 2024-03-04 14:00:50</a:t>
                      </a:r>
                      <a:r>
                        <a:rPr kumimoji="0" lang="en-US" sz="1000" b="0" i="0" u="none" strike="noStrike" kern="1200" cap="none" spc="0" normalizeH="0" baseline="0" noProof="0">
                          <a:ln>
                            <a:noFill/>
                          </a:ln>
                          <a:solidFill>
                            <a:prstClr val="black"/>
                          </a:solidFill>
                          <a:effectLst/>
                          <a:uLnTx/>
                          <a:uFillTx/>
                          <a:latin typeface="Calibri"/>
                          <a:ea typeface="+mn-ea"/>
                          <a:cs typeface="+mn-cs"/>
                        </a:rPr>
                        <a:t>
 Can you spot him?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أيمكنكم رؤيته؟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09/17/2024 20:44:45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1915776"/>
                  </a:ext>
                </a:extLst>
              </a:tr>
            </a:tbl>
          </a:graphicData>
        </a:graphic>
      </p:graphicFrame>
      <p:sp>
        <p:nvSpPr>
          <p:cNvPr id="4" name="Text Placeholder 3">
            <a:extLst>
              <a:ext uri="{FF2B5EF4-FFF2-40B4-BE49-F238E27FC236}">
                <a16:creationId xmlns:a16="http://schemas.microsoft.com/office/drawing/2014/main" id="{681756E2-2A08-4CCE-86E7-7AC195F4D07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0398079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5B57-65AB-47CC-951C-EF8DCC919328}"/>
              </a:ext>
            </a:extLst>
          </p:cNvPr>
          <p:cNvSpPr>
            <a:spLocks noGrp="1"/>
          </p:cNvSpPr>
          <p:nvPr>
            <p:ph type="title"/>
          </p:nvPr>
        </p:nvSpPr>
        <p:spPr/>
        <p:txBody>
          <a:bodyPr/>
          <a:lstStyle/>
          <a:p>
            <a:r>
              <a:rPr lang="en-US"/>
              <a:t>Instagram IG Top Line Story Data | Hero Dubai Desert Classic</a:t>
            </a:r>
          </a:p>
        </p:txBody>
      </p:sp>
      <p:graphicFrame>
        <p:nvGraphicFramePr>
          <p:cNvPr id="5" name="Table Placeholder 4">
            <a:extLst>
              <a:ext uri="{FF2B5EF4-FFF2-40B4-BE49-F238E27FC236}">
                <a16:creationId xmlns:a16="http://schemas.microsoft.com/office/drawing/2014/main" id="{3599D369-16AC-43C5-BB38-96244D1B5F82}"/>
              </a:ext>
            </a:extLst>
          </p:cNvPr>
          <p:cNvGraphicFramePr>
            <a:graphicFrameLocks noGrp="1"/>
          </p:cNvGraphicFramePr>
          <p:nvPr>
            <p:ph type="tbl" sz="quarter" idx="13"/>
            <p:extLst>
              <p:ext uri="{D42A27DB-BD31-4B8C-83A1-F6EECF244321}">
                <p14:modId xmlns:p14="http://schemas.microsoft.com/office/powerpoint/2010/main" val="4020688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99445535"/>
                    </a:ext>
                  </a:extLst>
                </a:gridCol>
                <a:gridCol w="658368">
                  <a:extLst>
                    <a:ext uri="{9D8B030D-6E8A-4147-A177-3AD203B41FA5}">
                      <a16:colId xmlns:a16="http://schemas.microsoft.com/office/drawing/2014/main" val="344064095"/>
                    </a:ext>
                  </a:extLst>
                </a:gridCol>
                <a:gridCol w="658368">
                  <a:extLst>
                    <a:ext uri="{9D8B030D-6E8A-4147-A177-3AD203B41FA5}">
                      <a16:colId xmlns:a16="http://schemas.microsoft.com/office/drawing/2014/main" val="2058291531"/>
                    </a:ext>
                  </a:extLst>
                </a:gridCol>
                <a:gridCol w="329184">
                  <a:extLst>
                    <a:ext uri="{9D8B030D-6E8A-4147-A177-3AD203B41FA5}">
                      <a16:colId xmlns:a16="http://schemas.microsoft.com/office/drawing/2014/main" val="2176393900"/>
                    </a:ext>
                  </a:extLst>
                </a:gridCol>
                <a:gridCol w="329184">
                  <a:extLst>
                    <a:ext uri="{9D8B030D-6E8A-4147-A177-3AD203B41FA5}">
                      <a16:colId xmlns:a16="http://schemas.microsoft.com/office/drawing/2014/main" val="51885287"/>
                    </a:ext>
                  </a:extLst>
                </a:gridCol>
                <a:gridCol w="658368">
                  <a:extLst>
                    <a:ext uri="{9D8B030D-6E8A-4147-A177-3AD203B41FA5}">
                      <a16:colId xmlns:a16="http://schemas.microsoft.com/office/drawing/2014/main" val="2089220696"/>
                    </a:ext>
                  </a:extLst>
                </a:gridCol>
                <a:gridCol w="658368">
                  <a:extLst>
                    <a:ext uri="{9D8B030D-6E8A-4147-A177-3AD203B41FA5}">
                      <a16:colId xmlns:a16="http://schemas.microsoft.com/office/drawing/2014/main" val="1928948552"/>
                    </a:ext>
                  </a:extLst>
                </a:gridCol>
                <a:gridCol w="658368">
                  <a:extLst>
                    <a:ext uri="{9D8B030D-6E8A-4147-A177-3AD203B41FA5}">
                      <a16:colId xmlns:a16="http://schemas.microsoft.com/office/drawing/2014/main" val="1466756956"/>
                    </a:ext>
                  </a:extLst>
                </a:gridCol>
                <a:gridCol w="658368">
                  <a:extLst>
                    <a:ext uri="{9D8B030D-6E8A-4147-A177-3AD203B41FA5}">
                      <a16:colId xmlns:a16="http://schemas.microsoft.com/office/drawing/2014/main" val="3609798851"/>
                    </a:ext>
                  </a:extLst>
                </a:gridCol>
                <a:gridCol w="658368">
                  <a:extLst>
                    <a:ext uri="{9D8B030D-6E8A-4147-A177-3AD203B41FA5}">
                      <a16:colId xmlns:a16="http://schemas.microsoft.com/office/drawing/2014/main" val="4125058164"/>
                    </a:ext>
                  </a:extLst>
                </a:gridCol>
                <a:gridCol w="658368">
                  <a:extLst>
                    <a:ext uri="{9D8B030D-6E8A-4147-A177-3AD203B41FA5}">
                      <a16:colId xmlns:a16="http://schemas.microsoft.com/office/drawing/2014/main" val="1077930790"/>
                    </a:ext>
                  </a:extLst>
                </a:gridCol>
                <a:gridCol w="658368">
                  <a:extLst>
                    <a:ext uri="{9D8B030D-6E8A-4147-A177-3AD203B41FA5}">
                      <a16:colId xmlns:a16="http://schemas.microsoft.com/office/drawing/2014/main" val="372435006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742203144"/>
                  </a:ext>
                </a:extLst>
              </a:tr>
              <a:tr h="370840">
                <a:tc>
                  <a:txBody>
                    <a:bodyPr/>
                    <a:lstStyle/>
                    <a:p>
                      <a:r>
                        <a:rPr lang="en-US" sz="1000"/>
                        <a:t>dubaidcgolf</a:t>
                      </a:r>
                    </a:p>
                  </a:txBody>
                  <a:tcPr/>
                </a:tc>
                <a:tc>
                  <a:txBody>
                    <a:bodyPr/>
                    <a:lstStyle/>
                    <a:p>
                      <a:r>
                        <a:rPr lang="en-US" sz="1000"/>
                        <a:t>299</a:t>
                      </a:r>
                    </a:p>
                  </a:txBody>
                  <a:tcPr/>
                </a:tc>
                <a:tc>
                  <a:txBody>
                    <a:bodyPr/>
                    <a:lstStyle/>
                    <a:p>
                      <a:r>
                        <a:rPr lang="en-US" sz="1000"/>
                        <a:t>1.0593 %</a:t>
                      </a:r>
                    </a:p>
                  </a:txBody>
                  <a:tcPr/>
                </a:tc>
                <a:tc>
                  <a:txBody>
                    <a:bodyPr/>
                    <a:lstStyle/>
                    <a:p>
                      <a:r>
                        <a:rPr lang="en-US" sz="1000"/>
                        <a:t>70.07</a:t>
                      </a:r>
                    </a:p>
                  </a:txBody>
                  <a:tcPr/>
                </a:tc>
                <a:tc>
                  <a:txBody>
                    <a:bodyPr/>
                    <a:lstStyle/>
                    <a:p>
                      <a:r>
                        <a:rPr lang="en-US" sz="1000"/>
                        <a:t>0.00</a:t>
                      </a:r>
                    </a:p>
                  </a:txBody>
                  <a:tcPr/>
                </a:tc>
                <a:tc>
                  <a:txBody>
                    <a:bodyPr/>
                    <a:lstStyle/>
                    <a:p>
                      <a:r>
                        <a:rPr lang="en-US" sz="1000"/>
                        <a:t>1026.27</a:t>
                      </a:r>
                    </a:p>
                  </a:txBody>
                  <a:tcPr/>
                </a:tc>
                <a:tc>
                  <a:txBody>
                    <a:bodyPr/>
                    <a:lstStyle/>
                    <a:p>
                      <a:r>
                        <a:rPr lang="en-US" sz="1000"/>
                        <a:t>995.77</a:t>
                      </a:r>
                    </a:p>
                  </a:txBody>
                  <a:tcPr/>
                </a:tc>
                <a:tc>
                  <a:txBody>
                    <a:bodyPr/>
                    <a:lstStyle/>
                    <a:p>
                      <a:r>
                        <a:rPr lang="en-US" sz="1000"/>
                        <a:t>1082.51</a:t>
                      </a:r>
                    </a:p>
                  </a:txBody>
                  <a:tcPr/>
                </a:tc>
                <a:tc>
                  <a:txBody>
                    <a:bodyPr/>
                    <a:lstStyle/>
                    <a:p>
                      <a:r>
                        <a:rPr lang="en-US" sz="1000"/>
                        <a:t>1082.51</a:t>
                      </a:r>
                    </a:p>
                  </a:txBody>
                  <a:tcPr/>
                </a:tc>
                <a:tc>
                  <a:txBody>
                    <a:bodyPr/>
                    <a:lstStyle/>
                    <a:p>
                      <a:r>
                        <a:rPr lang="en-US" sz="1000"/>
                        <a:t>306854</a:t>
                      </a:r>
                    </a:p>
                  </a:txBody>
                  <a:tcPr/>
                </a:tc>
                <a:tc>
                  <a:txBody>
                    <a:bodyPr/>
                    <a:lstStyle/>
                    <a:p>
                      <a:r>
                        <a:rPr lang="en-US" sz="1000"/>
                        <a:t>20952</a:t>
                      </a:r>
                    </a:p>
                  </a:txBody>
                  <a:tcPr/>
                </a:tc>
                <a:tc>
                  <a:txBody>
                    <a:bodyPr/>
                    <a:lstStyle/>
                    <a:p>
                      <a:r>
                        <a:rPr lang="en-US" sz="1000"/>
                        <a:t>323671</a:t>
                      </a:r>
                    </a:p>
                  </a:txBody>
                  <a:tcPr/>
                </a:tc>
                <a:extLst>
                  <a:ext uri="{0D108BD9-81ED-4DB2-BD59-A6C34878D82A}">
                    <a16:rowId xmlns:a16="http://schemas.microsoft.com/office/drawing/2014/main" val="3211857307"/>
                  </a:ext>
                </a:extLst>
              </a:tr>
            </a:tbl>
          </a:graphicData>
        </a:graphic>
      </p:graphicFrame>
      <p:sp>
        <p:nvSpPr>
          <p:cNvPr id="4" name="Text Placeholder 3">
            <a:extLst>
              <a:ext uri="{FF2B5EF4-FFF2-40B4-BE49-F238E27FC236}">
                <a16:creationId xmlns:a16="http://schemas.microsoft.com/office/drawing/2014/main" id="{7022A328-D94B-48FE-9E4C-EB8185FF8F8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629163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266F4-DAB6-49D8-B533-68122ECCC2C8}"/>
              </a:ext>
            </a:extLst>
          </p:cNvPr>
          <p:cNvSpPr>
            <a:spLocks noGrp="1"/>
          </p:cNvSpPr>
          <p:nvPr>
            <p:ph type="title"/>
          </p:nvPr>
        </p:nvSpPr>
        <p:spPr/>
        <p:txBody>
          <a:bodyPr/>
          <a:lstStyle/>
          <a:p>
            <a:r>
              <a:rPr lang="en-US"/>
              <a:t>Instagram IG Stories Data | Hero Dubai Desert Classic - 1 of 7</a:t>
            </a:r>
          </a:p>
        </p:txBody>
      </p:sp>
      <p:graphicFrame>
        <p:nvGraphicFramePr>
          <p:cNvPr id="5" name="Table Placeholder 4">
            <a:extLst>
              <a:ext uri="{FF2B5EF4-FFF2-40B4-BE49-F238E27FC236}">
                <a16:creationId xmlns:a16="http://schemas.microsoft.com/office/drawing/2014/main" id="{A5FC4EAA-A25E-4375-8DEE-151C86DCB749}"/>
              </a:ext>
            </a:extLst>
          </p:cNvPr>
          <p:cNvGraphicFramePr>
            <a:graphicFrameLocks noGrp="1"/>
          </p:cNvGraphicFramePr>
          <p:nvPr>
            <p:ph type="tbl" sz="quarter" idx="13"/>
            <p:extLst>
              <p:ext uri="{D42A27DB-BD31-4B8C-83A1-F6EECF244321}">
                <p14:modId xmlns:p14="http://schemas.microsoft.com/office/powerpoint/2010/main" val="3651135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7811851"/>
                    </a:ext>
                  </a:extLst>
                </a:gridCol>
                <a:gridCol w="1316736">
                  <a:extLst>
                    <a:ext uri="{9D8B030D-6E8A-4147-A177-3AD203B41FA5}">
                      <a16:colId xmlns:a16="http://schemas.microsoft.com/office/drawing/2014/main" val="239363080"/>
                    </a:ext>
                  </a:extLst>
                </a:gridCol>
                <a:gridCol w="658368">
                  <a:extLst>
                    <a:ext uri="{9D8B030D-6E8A-4147-A177-3AD203B41FA5}">
                      <a16:colId xmlns:a16="http://schemas.microsoft.com/office/drawing/2014/main" val="3975834631"/>
                    </a:ext>
                  </a:extLst>
                </a:gridCol>
                <a:gridCol w="658368">
                  <a:extLst>
                    <a:ext uri="{9D8B030D-6E8A-4147-A177-3AD203B41FA5}">
                      <a16:colId xmlns:a16="http://schemas.microsoft.com/office/drawing/2014/main" val="1440693774"/>
                    </a:ext>
                  </a:extLst>
                </a:gridCol>
                <a:gridCol w="658368">
                  <a:extLst>
                    <a:ext uri="{9D8B030D-6E8A-4147-A177-3AD203B41FA5}">
                      <a16:colId xmlns:a16="http://schemas.microsoft.com/office/drawing/2014/main" val="3280899313"/>
                    </a:ext>
                  </a:extLst>
                </a:gridCol>
                <a:gridCol w="658368">
                  <a:extLst>
                    <a:ext uri="{9D8B030D-6E8A-4147-A177-3AD203B41FA5}">
                      <a16:colId xmlns:a16="http://schemas.microsoft.com/office/drawing/2014/main" val="1194702157"/>
                    </a:ext>
                  </a:extLst>
                </a:gridCol>
                <a:gridCol w="658368">
                  <a:extLst>
                    <a:ext uri="{9D8B030D-6E8A-4147-A177-3AD203B41FA5}">
                      <a16:colId xmlns:a16="http://schemas.microsoft.com/office/drawing/2014/main" val="871452857"/>
                    </a:ext>
                  </a:extLst>
                </a:gridCol>
                <a:gridCol w="658368">
                  <a:extLst>
                    <a:ext uri="{9D8B030D-6E8A-4147-A177-3AD203B41FA5}">
                      <a16:colId xmlns:a16="http://schemas.microsoft.com/office/drawing/2014/main" val="3054575197"/>
                    </a:ext>
                  </a:extLst>
                </a:gridCol>
                <a:gridCol w="658368">
                  <a:extLst>
                    <a:ext uri="{9D8B030D-6E8A-4147-A177-3AD203B41FA5}">
                      <a16:colId xmlns:a16="http://schemas.microsoft.com/office/drawing/2014/main" val="1895489113"/>
                    </a:ext>
                  </a:extLst>
                </a:gridCol>
                <a:gridCol w="658368">
                  <a:extLst>
                    <a:ext uri="{9D8B030D-6E8A-4147-A177-3AD203B41FA5}">
                      <a16:colId xmlns:a16="http://schemas.microsoft.com/office/drawing/2014/main" val="340166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56671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- 2024-08-23 12:47:14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https://quintly-eu-image-storage.s3.amazonaws.com/abba679c57510c4c820e38ec0dcc6b91/396e4d495df38056f00f9c40a3e1b69a.jpg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08/24/2024 12:37:46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70700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- 2024-08-15 14:07:37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https://quintly-eu-image-storage.s3.amazonaws.com/abba679c57510c4c820e38ec0dcc6b91/050a12fd2c630b0d96564c088ef3a5f1.jpg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13:37:47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268782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- 2024-08-06 18:29:23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https://quintly-eu-image-storage.s3.amazonaws.com/abba679c57510c4c820e38ec0dcc6b91/e72593c4a48b679ae75ede95ecedb655.jpg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17:07:37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87626670"/>
                  </a:ext>
                </a:extLst>
              </a:tr>
            </a:tbl>
          </a:graphicData>
        </a:graphic>
      </p:graphicFrame>
      <p:sp>
        <p:nvSpPr>
          <p:cNvPr id="4" name="Text Placeholder 3">
            <a:extLst>
              <a:ext uri="{FF2B5EF4-FFF2-40B4-BE49-F238E27FC236}">
                <a16:creationId xmlns:a16="http://schemas.microsoft.com/office/drawing/2014/main" id="{E6CE3318-2D17-484C-A3AD-E563A6B81A3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0764771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1914-2DB1-4DA1-87B1-50B6D89808E3}"/>
              </a:ext>
            </a:extLst>
          </p:cNvPr>
          <p:cNvSpPr>
            <a:spLocks noGrp="1"/>
          </p:cNvSpPr>
          <p:nvPr>
            <p:ph type="title"/>
          </p:nvPr>
        </p:nvSpPr>
        <p:spPr/>
        <p:txBody>
          <a:bodyPr/>
          <a:lstStyle/>
          <a:p>
            <a:r>
              <a:rPr lang="en-US"/>
              <a:t>Instagram IG Stories Data | Hero Dubai Desert Classic - 2 of 7</a:t>
            </a:r>
          </a:p>
        </p:txBody>
      </p:sp>
      <p:graphicFrame>
        <p:nvGraphicFramePr>
          <p:cNvPr id="5" name="Table Placeholder 4">
            <a:extLst>
              <a:ext uri="{FF2B5EF4-FFF2-40B4-BE49-F238E27FC236}">
                <a16:creationId xmlns:a16="http://schemas.microsoft.com/office/drawing/2014/main" id="{F6F5D471-4C0E-47FD-9AAE-4AF4FF828F93}"/>
              </a:ext>
            </a:extLst>
          </p:cNvPr>
          <p:cNvGraphicFramePr>
            <a:graphicFrameLocks noGrp="1"/>
          </p:cNvGraphicFramePr>
          <p:nvPr>
            <p:ph type="tbl" sz="quarter" idx="13"/>
            <p:extLst>
              <p:ext uri="{D42A27DB-BD31-4B8C-83A1-F6EECF244321}">
                <p14:modId xmlns:p14="http://schemas.microsoft.com/office/powerpoint/2010/main" val="32441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6145172"/>
                    </a:ext>
                  </a:extLst>
                </a:gridCol>
                <a:gridCol w="1316736">
                  <a:extLst>
                    <a:ext uri="{9D8B030D-6E8A-4147-A177-3AD203B41FA5}">
                      <a16:colId xmlns:a16="http://schemas.microsoft.com/office/drawing/2014/main" val="1335557107"/>
                    </a:ext>
                  </a:extLst>
                </a:gridCol>
                <a:gridCol w="658368">
                  <a:extLst>
                    <a:ext uri="{9D8B030D-6E8A-4147-A177-3AD203B41FA5}">
                      <a16:colId xmlns:a16="http://schemas.microsoft.com/office/drawing/2014/main" val="1674814055"/>
                    </a:ext>
                  </a:extLst>
                </a:gridCol>
                <a:gridCol w="658368">
                  <a:extLst>
                    <a:ext uri="{9D8B030D-6E8A-4147-A177-3AD203B41FA5}">
                      <a16:colId xmlns:a16="http://schemas.microsoft.com/office/drawing/2014/main" val="4127793009"/>
                    </a:ext>
                  </a:extLst>
                </a:gridCol>
                <a:gridCol w="658368">
                  <a:extLst>
                    <a:ext uri="{9D8B030D-6E8A-4147-A177-3AD203B41FA5}">
                      <a16:colId xmlns:a16="http://schemas.microsoft.com/office/drawing/2014/main" val="1814387513"/>
                    </a:ext>
                  </a:extLst>
                </a:gridCol>
                <a:gridCol w="658368">
                  <a:extLst>
                    <a:ext uri="{9D8B030D-6E8A-4147-A177-3AD203B41FA5}">
                      <a16:colId xmlns:a16="http://schemas.microsoft.com/office/drawing/2014/main" val="3383624002"/>
                    </a:ext>
                  </a:extLst>
                </a:gridCol>
                <a:gridCol w="658368">
                  <a:extLst>
                    <a:ext uri="{9D8B030D-6E8A-4147-A177-3AD203B41FA5}">
                      <a16:colId xmlns:a16="http://schemas.microsoft.com/office/drawing/2014/main" val="3462985859"/>
                    </a:ext>
                  </a:extLst>
                </a:gridCol>
                <a:gridCol w="658368">
                  <a:extLst>
                    <a:ext uri="{9D8B030D-6E8A-4147-A177-3AD203B41FA5}">
                      <a16:colId xmlns:a16="http://schemas.microsoft.com/office/drawing/2014/main" val="3208438902"/>
                    </a:ext>
                  </a:extLst>
                </a:gridCol>
                <a:gridCol w="658368">
                  <a:extLst>
                    <a:ext uri="{9D8B030D-6E8A-4147-A177-3AD203B41FA5}">
                      <a16:colId xmlns:a16="http://schemas.microsoft.com/office/drawing/2014/main" val="129709808"/>
                    </a:ext>
                  </a:extLst>
                </a:gridCol>
                <a:gridCol w="658368">
                  <a:extLst>
                    <a:ext uri="{9D8B030D-6E8A-4147-A177-3AD203B41FA5}">
                      <a16:colId xmlns:a16="http://schemas.microsoft.com/office/drawing/2014/main" val="239483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4736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- 2024-07-23 12:01:17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https://quintly-eu-image-storage.s3.amazonaws.com/abba679c57510c4c820e38ec0dcc6b91/baefa137dd6aabbfd4c6c259e81ee7fe.jpg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9095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- 2024-07-12 13:38:25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https://quintly-eu-image-storage.s3.amazonaws.com/abba679c57510c4c820e38ec0dcc6b91/cb9fef0e59be63114074092a89b08ebf.jpg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07/13/2024 13:37:26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8971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- 2024-07-05 17:18:51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https://quintly-eu-image-storage.s3.amazonaws.com/abba679c57510c4c820e38ec0dcc6b91/c558d56bb9e921edc4f0b1c989fad716.jpg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17:08:26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791304224"/>
                  </a:ext>
                </a:extLst>
              </a:tr>
            </a:tbl>
          </a:graphicData>
        </a:graphic>
      </p:graphicFrame>
      <p:sp>
        <p:nvSpPr>
          <p:cNvPr id="4" name="Text Placeholder 3">
            <a:extLst>
              <a:ext uri="{FF2B5EF4-FFF2-40B4-BE49-F238E27FC236}">
                <a16:creationId xmlns:a16="http://schemas.microsoft.com/office/drawing/2014/main" id="{8494CCA8-68C1-45A4-B0F5-1A60B4CEB18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3915970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D32B-CF79-4F6B-9336-C82B2BAB4DCF}"/>
              </a:ext>
            </a:extLst>
          </p:cNvPr>
          <p:cNvSpPr>
            <a:spLocks noGrp="1"/>
          </p:cNvSpPr>
          <p:nvPr>
            <p:ph type="title"/>
          </p:nvPr>
        </p:nvSpPr>
        <p:spPr/>
        <p:txBody>
          <a:bodyPr/>
          <a:lstStyle/>
          <a:p>
            <a:r>
              <a:rPr lang="en-US"/>
              <a:t>Instagram IG Stories Data | Hero Dubai Desert Classic - 3 of 7</a:t>
            </a:r>
          </a:p>
        </p:txBody>
      </p:sp>
      <p:graphicFrame>
        <p:nvGraphicFramePr>
          <p:cNvPr id="5" name="Table Placeholder 4">
            <a:extLst>
              <a:ext uri="{FF2B5EF4-FFF2-40B4-BE49-F238E27FC236}">
                <a16:creationId xmlns:a16="http://schemas.microsoft.com/office/drawing/2014/main" id="{D2181A4C-A0A3-4032-A0B3-E34FD0168521}"/>
              </a:ext>
            </a:extLst>
          </p:cNvPr>
          <p:cNvGraphicFramePr>
            <a:graphicFrameLocks noGrp="1"/>
          </p:cNvGraphicFramePr>
          <p:nvPr>
            <p:ph type="tbl" sz="quarter" idx="13"/>
            <p:extLst>
              <p:ext uri="{D42A27DB-BD31-4B8C-83A1-F6EECF244321}">
                <p14:modId xmlns:p14="http://schemas.microsoft.com/office/powerpoint/2010/main" val="1231527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1647270"/>
                    </a:ext>
                  </a:extLst>
                </a:gridCol>
                <a:gridCol w="1316736">
                  <a:extLst>
                    <a:ext uri="{9D8B030D-6E8A-4147-A177-3AD203B41FA5}">
                      <a16:colId xmlns:a16="http://schemas.microsoft.com/office/drawing/2014/main" val="3155467574"/>
                    </a:ext>
                  </a:extLst>
                </a:gridCol>
                <a:gridCol w="658368">
                  <a:extLst>
                    <a:ext uri="{9D8B030D-6E8A-4147-A177-3AD203B41FA5}">
                      <a16:colId xmlns:a16="http://schemas.microsoft.com/office/drawing/2014/main" val="1702848301"/>
                    </a:ext>
                  </a:extLst>
                </a:gridCol>
                <a:gridCol w="658368">
                  <a:extLst>
                    <a:ext uri="{9D8B030D-6E8A-4147-A177-3AD203B41FA5}">
                      <a16:colId xmlns:a16="http://schemas.microsoft.com/office/drawing/2014/main" val="2395408695"/>
                    </a:ext>
                  </a:extLst>
                </a:gridCol>
                <a:gridCol w="658368">
                  <a:extLst>
                    <a:ext uri="{9D8B030D-6E8A-4147-A177-3AD203B41FA5}">
                      <a16:colId xmlns:a16="http://schemas.microsoft.com/office/drawing/2014/main" val="167897223"/>
                    </a:ext>
                  </a:extLst>
                </a:gridCol>
                <a:gridCol w="658368">
                  <a:extLst>
                    <a:ext uri="{9D8B030D-6E8A-4147-A177-3AD203B41FA5}">
                      <a16:colId xmlns:a16="http://schemas.microsoft.com/office/drawing/2014/main" val="2477125141"/>
                    </a:ext>
                  </a:extLst>
                </a:gridCol>
                <a:gridCol w="658368">
                  <a:extLst>
                    <a:ext uri="{9D8B030D-6E8A-4147-A177-3AD203B41FA5}">
                      <a16:colId xmlns:a16="http://schemas.microsoft.com/office/drawing/2014/main" val="3254453405"/>
                    </a:ext>
                  </a:extLst>
                </a:gridCol>
                <a:gridCol w="658368">
                  <a:extLst>
                    <a:ext uri="{9D8B030D-6E8A-4147-A177-3AD203B41FA5}">
                      <a16:colId xmlns:a16="http://schemas.microsoft.com/office/drawing/2014/main" val="1875979303"/>
                    </a:ext>
                  </a:extLst>
                </a:gridCol>
                <a:gridCol w="658368">
                  <a:extLst>
                    <a:ext uri="{9D8B030D-6E8A-4147-A177-3AD203B41FA5}">
                      <a16:colId xmlns:a16="http://schemas.microsoft.com/office/drawing/2014/main" val="569176723"/>
                    </a:ext>
                  </a:extLst>
                </a:gridCol>
                <a:gridCol w="658368">
                  <a:extLst>
                    <a:ext uri="{9D8B030D-6E8A-4147-A177-3AD203B41FA5}">
                      <a16:colId xmlns:a16="http://schemas.microsoft.com/office/drawing/2014/main" val="85065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3169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- 2024-06-13 10:53:01</a:t>
                      </a:r>
                      <a:r>
                        <a:rPr kumimoji="0" lang="en-US" sz="1000" b="0" i="0" u="none" strike="noStrike" kern="1200" cap="none" spc="0" normalizeH="0" baseline="0" noProof="0">
                          <a:ln>
                            <a:noFill/>
                          </a:ln>
                          <a:solidFill>
                            <a:prstClr val="black"/>
                          </a:solidFill>
                          <a:effectLst/>
                          <a:uLnTx/>
                          <a:uFillTx/>
                          <a:latin typeface="Calibri"/>
                          <a:ea typeface="+mn-ea"/>
                          <a:cs typeface="+mn-cs"/>
                        </a:rPr>
                        <a:t>
 #Dubai #England #threelions #emiratesgolfclub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https://quintly-eu-image-storage.s3.amazonaws.com/abba679c57510c4c820e38ec0dcc6b91/6af6ed672bb1100408a70a27e107a11e.jpg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10:38:16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9402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- 2024-06-03 14:52:17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https://quintly-eu-image-storage.s3.amazonaws.com/abba679c57510c4c820e38ec0dcc6b91/c17ef53bfc5f5a32d689ea9efc5abb67.jpg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14:37:52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427859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- 2024-06-03 07:13:22</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https://quintly-eu-image-storage.s3.amazonaws.com/abba679c57510c4c820e38ec0dcc6b91/406e914fbe4559b8414586e2f010bbd5.jpg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07:09:01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879728710"/>
                  </a:ext>
                </a:extLst>
              </a:tr>
            </a:tbl>
          </a:graphicData>
        </a:graphic>
      </p:graphicFrame>
      <p:sp>
        <p:nvSpPr>
          <p:cNvPr id="4" name="Text Placeholder 3">
            <a:extLst>
              <a:ext uri="{FF2B5EF4-FFF2-40B4-BE49-F238E27FC236}">
                <a16:creationId xmlns:a16="http://schemas.microsoft.com/office/drawing/2014/main" id="{BC176B24-5E7B-42D2-88B7-3036C30BB05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1216801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5CEC5-4617-422C-96D8-A450686748A0}"/>
              </a:ext>
            </a:extLst>
          </p:cNvPr>
          <p:cNvSpPr>
            <a:spLocks noGrp="1"/>
          </p:cNvSpPr>
          <p:nvPr>
            <p:ph type="title"/>
          </p:nvPr>
        </p:nvSpPr>
        <p:spPr/>
        <p:txBody>
          <a:bodyPr/>
          <a:lstStyle/>
          <a:p>
            <a:r>
              <a:rPr lang="en-US"/>
              <a:t>Instagram IG Stories Data | Hero Dubai Desert Classic - 4 of 7</a:t>
            </a:r>
          </a:p>
        </p:txBody>
      </p:sp>
      <p:graphicFrame>
        <p:nvGraphicFramePr>
          <p:cNvPr id="5" name="Table Placeholder 4">
            <a:extLst>
              <a:ext uri="{FF2B5EF4-FFF2-40B4-BE49-F238E27FC236}">
                <a16:creationId xmlns:a16="http://schemas.microsoft.com/office/drawing/2014/main" id="{FBF8EEC0-9D1C-478B-8392-031417821C06}"/>
              </a:ext>
            </a:extLst>
          </p:cNvPr>
          <p:cNvGraphicFramePr>
            <a:graphicFrameLocks noGrp="1"/>
          </p:cNvGraphicFramePr>
          <p:nvPr>
            <p:ph type="tbl" sz="quarter" idx="13"/>
            <p:extLst>
              <p:ext uri="{D42A27DB-BD31-4B8C-83A1-F6EECF244321}">
                <p14:modId xmlns:p14="http://schemas.microsoft.com/office/powerpoint/2010/main" val="98571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9294838"/>
                    </a:ext>
                  </a:extLst>
                </a:gridCol>
                <a:gridCol w="1316736">
                  <a:extLst>
                    <a:ext uri="{9D8B030D-6E8A-4147-A177-3AD203B41FA5}">
                      <a16:colId xmlns:a16="http://schemas.microsoft.com/office/drawing/2014/main" val="3088135625"/>
                    </a:ext>
                  </a:extLst>
                </a:gridCol>
                <a:gridCol w="658368">
                  <a:extLst>
                    <a:ext uri="{9D8B030D-6E8A-4147-A177-3AD203B41FA5}">
                      <a16:colId xmlns:a16="http://schemas.microsoft.com/office/drawing/2014/main" val="2578609610"/>
                    </a:ext>
                  </a:extLst>
                </a:gridCol>
                <a:gridCol w="658368">
                  <a:extLst>
                    <a:ext uri="{9D8B030D-6E8A-4147-A177-3AD203B41FA5}">
                      <a16:colId xmlns:a16="http://schemas.microsoft.com/office/drawing/2014/main" val="3704968509"/>
                    </a:ext>
                  </a:extLst>
                </a:gridCol>
                <a:gridCol w="658368">
                  <a:extLst>
                    <a:ext uri="{9D8B030D-6E8A-4147-A177-3AD203B41FA5}">
                      <a16:colId xmlns:a16="http://schemas.microsoft.com/office/drawing/2014/main" val="3976444361"/>
                    </a:ext>
                  </a:extLst>
                </a:gridCol>
                <a:gridCol w="658368">
                  <a:extLst>
                    <a:ext uri="{9D8B030D-6E8A-4147-A177-3AD203B41FA5}">
                      <a16:colId xmlns:a16="http://schemas.microsoft.com/office/drawing/2014/main" val="2788207455"/>
                    </a:ext>
                  </a:extLst>
                </a:gridCol>
                <a:gridCol w="658368">
                  <a:extLst>
                    <a:ext uri="{9D8B030D-6E8A-4147-A177-3AD203B41FA5}">
                      <a16:colId xmlns:a16="http://schemas.microsoft.com/office/drawing/2014/main" val="2680773331"/>
                    </a:ext>
                  </a:extLst>
                </a:gridCol>
                <a:gridCol w="658368">
                  <a:extLst>
                    <a:ext uri="{9D8B030D-6E8A-4147-A177-3AD203B41FA5}">
                      <a16:colId xmlns:a16="http://schemas.microsoft.com/office/drawing/2014/main" val="2308387176"/>
                    </a:ext>
                  </a:extLst>
                </a:gridCol>
                <a:gridCol w="658368">
                  <a:extLst>
                    <a:ext uri="{9D8B030D-6E8A-4147-A177-3AD203B41FA5}">
                      <a16:colId xmlns:a16="http://schemas.microsoft.com/office/drawing/2014/main" val="1495703088"/>
                    </a:ext>
                  </a:extLst>
                </a:gridCol>
                <a:gridCol w="658368">
                  <a:extLst>
                    <a:ext uri="{9D8B030D-6E8A-4147-A177-3AD203B41FA5}">
                      <a16:colId xmlns:a16="http://schemas.microsoft.com/office/drawing/2014/main" val="942629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3956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dubaidcgolf - 2024-05-23 14:25:31</a:t>
                      </a:r>
                      <a:r>
                        <a:rPr kumimoji="0" lang="nl-NL" sz="1000" b="0" i="0" u="none" strike="noStrike" kern="1200" cap="none" spc="0" normalizeH="0" baseline="0" noProof="0">
                          <a:ln>
                            <a:noFill/>
                          </a:ln>
                          <a:solidFill>
                            <a:prstClr val="black"/>
                          </a:solidFill>
                          <a:effectLst/>
                          <a:uLnTx/>
                          <a:uFillTx/>
                          <a:latin typeface="Calibri"/>
                          <a:ea typeface="+mn-ea"/>
                          <a:cs typeface="+mn-cs"/>
                        </a:rPr>
                        <a:t>
 @emeg.official @emiratesgolffederation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https://quintly-eu-image-storage.s3.amazonaws.com/abba679c57510c4c820e38ec0dcc6b91/f7dd70898ffd44a6e6797e30668625e3.jpg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05/24/2024 13:43:01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64929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- 2024-05-10 15:54:06</a:t>
                      </a:r>
                      <a:r>
                        <a:rPr kumimoji="0" lang="en-US" sz="1000" b="0" i="0" u="none" strike="noStrike" kern="1200" cap="none" spc="0" normalizeH="0" baseline="0" noProof="0">
                          <a:ln>
                            <a:noFill/>
                          </a:ln>
                          <a:solidFill>
                            <a:prstClr val="black"/>
                          </a:solidFill>
                          <a:effectLst/>
                          <a:uLnTx/>
                          <a:uFillTx/>
                          <a:latin typeface="Calibri"/>
                          <a:ea typeface="+mn-ea"/>
                          <a:cs typeface="+mn-cs"/>
                        </a:rPr>
                        <a:t>
 Together we’re nurturing a greener future. Thanks to visitor parking fees, we’ve planted 1,750 mangrove trees at Dubai’s Jebel Ali Wildlife Sanctuary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https://www.instagram.com/p/C6ylSMgNy4w/media/?size=l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05/11/2024 15:39:38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178512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- 2024-05-10 15:29:26</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with the success of ‘Park and Plant’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https://www.instagram.com/p/C6yidbQNmX_/media/?size=l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05/11/2024 15:09:59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224820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dubaidcgolf - 2024-05-10 14:21:21</a:t>
                      </a:r>
                      <a:r>
                        <a:rPr kumimoji="0" lang="nl-NL" sz="1000" b="0" i="0" u="none" strike="noStrike" kern="1200" cap="none" spc="0" normalizeH="0" baseline="0" noProof="0">
                          <a:ln>
                            <a:noFill/>
                          </a:ln>
                          <a:solidFill>
                            <a:prstClr val="black"/>
                          </a:solidFill>
                          <a:effectLst/>
                          <a:uLnTx/>
                          <a:uFillTx/>
                          <a:latin typeface="Calibri"/>
                          <a:ea typeface="+mn-ea"/>
                          <a:cs typeface="+mn-cs"/>
                        </a:rPr>
                        <a:t>
 @emeg.official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https://www.instagram.com/p/C6yaq4pPr3y/media/?size=l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05/11/2024 14:18:03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extLst>
                  <a:ext uri="{0D108BD9-81ED-4DB2-BD59-A6C34878D82A}">
                    <a16:rowId xmlns:a16="http://schemas.microsoft.com/office/drawing/2014/main" val="374852229"/>
                  </a:ext>
                </a:extLst>
              </a:tr>
            </a:tbl>
          </a:graphicData>
        </a:graphic>
      </p:graphicFrame>
      <p:sp>
        <p:nvSpPr>
          <p:cNvPr id="4" name="Text Placeholder 3">
            <a:extLst>
              <a:ext uri="{FF2B5EF4-FFF2-40B4-BE49-F238E27FC236}">
                <a16:creationId xmlns:a16="http://schemas.microsoft.com/office/drawing/2014/main" id="{2624CFC1-39FF-467B-9269-A8E166E7381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6938601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7C436-E22D-4B22-8AC5-C4224D982B7B}"/>
              </a:ext>
            </a:extLst>
          </p:cNvPr>
          <p:cNvSpPr>
            <a:spLocks noGrp="1"/>
          </p:cNvSpPr>
          <p:nvPr>
            <p:ph type="title"/>
          </p:nvPr>
        </p:nvSpPr>
        <p:spPr/>
        <p:txBody>
          <a:bodyPr/>
          <a:lstStyle/>
          <a:p>
            <a:r>
              <a:rPr lang="en-US"/>
              <a:t>Instagram IG Stories Data | Hero Dubai Desert Classic - 5 of 7</a:t>
            </a:r>
          </a:p>
        </p:txBody>
      </p:sp>
      <p:graphicFrame>
        <p:nvGraphicFramePr>
          <p:cNvPr id="5" name="Table Placeholder 4">
            <a:extLst>
              <a:ext uri="{FF2B5EF4-FFF2-40B4-BE49-F238E27FC236}">
                <a16:creationId xmlns:a16="http://schemas.microsoft.com/office/drawing/2014/main" id="{D47B33B3-8E51-46B4-A731-EB89C039D69B}"/>
              </a:ext>
            </a:extLst>
          </p:cNvPr>
          <p:cNvGraphicFramePr>
            <a:graphicFrameLocks noGrp="1"/>
          </p:cNvGraphicFramePr>
          <p:nvPr>
            <p:ph type="tbl" sz="quarter" idx="13"/>
            <p:extLst>
              <p:ext uri="{D42A27DB-BD31-4B8C-83A1-F6EECF244321}">
                <p14:modId xmlns:p14="http://schemas.microsoft.com/office/powerpoint/2010/main" val="327942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4573572"/>
                    </a:ext>
                  </a:extLst>
                </a:gridCol>
                <a:gridCol w="1316736">
                  <a:extLst>
                    <a:ext uri="{9D8B030D-6E8A-4147-A177-3AD203B41FA5}">
                      <a16:colId xmlns:a16="http://schemas.microsoft.com/office/drawing/2014/main" val="850875945"/>
                    </a:ext>
                  </a:extLst>
                </a:gridCol>
                <a:gridCol w="658368">
                  <a:extLst>
                    <a:ext uri="{9D8B030D-6E8A-4147-A177-3AD203B41FA5}">
                      <a16:colId xmlns:a16="http://schemas.microsoft.com/office/drawing/2014/main" val="2439467223"/>
                    </a:ext>
                  </a:extLst>
                </a:gridCol>
                <a:gridCol w="658368">
                  <a:extLst>
                    <a:ext uri="{9D8B030D-6E8A-4147-A177-3AD203B41FA5}">
                      <a16:colId xmlns:a16="http://schemas.microsoft.com/office/drawing/2014/main" val="3681265719"/>
                    </a:ext>
                  </a:extLst>
                </a:gridCol>
                <a:gridCol w="658368">
                  <a:extLst>
                    <a:ext uri="{9D8B030D-6E8A-4147-A177-3AD203B41FA5}">
                      <a16:colId xmlns:a16="http://schemas.microsoft.com/office/drawing/2014/main" val="58694110"/>
                    </a:ext>
                  </a:extLst>
                </a:gridCol>
                <a:gridCol w="658368">
                  <a:extLst>
                    <a:ext uri="{9D8B030D-6E8A-4147-A177-3AD203B41FA5}">
                      <a16:colId xmlns:a16="http://schemas.microsoft.com/office/drawing/2014/main" val="980468539"/>
                    </a:ext>
                  </a:extLst>
                </a:gridCol>
                <a:gridCol w="658368">
                  <a:extLst>
                    <a:ext uri="{9D8B030D-6E8A-4147-A177-3AD203B41FA5}">
                      <a16:colId xmlns:a16="http://schemas.microsoft.com/office/drawing/2014/main" val="4167947750"/>
                    </a:ext>
                  </a:extLst>
                </a:gridCol>
                <a:gridCol w="658368">
                  <a:extLst>
                    <a:ext uri="{9D8B030D-6E8A-4147-A177-3AD203B41FA5}">
                      <a16:colId xmlns:a16="http://schemas.microsoft.com/office/drawing/2014/main" val="1567906596"/>
                    </a:ext>
                  </a:extLst>
                </a:gridCol>
                <a:gridCol w="658368">
                  <a:extLst>
                    <a:ext uri="{9D8B030D-6E8A-4147-A177-3AD203B41FA5}">
                      <a16:colId xmlns:a16="http://schemas.microsoft.com/office/drawing/2014/main" val="3119071919"/>
                    </a:ext>
                  </a:extLst>
                </a:gridCol>
                <a:gridCol w="658368">
                  <a:extLst>
                    <a:ext uri="{9D8B030D-6E8A-4147-A177-3AD203B41FA5}">
                      <a16:colId xmlns:a16="http://schemas.microsoft.com/office/drawing/2014/main" val="88395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2837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- 2024-05-10 14:20:36</a:t>
                      </a:r>
                      <a:r>
                        <a:rPr kumimoji="0" lang="en-US" sz="1000" b="0" i="0" u="none" strike="noStrike" kern="1200" cap="none" spc="0" normalizeH="0" baseline="0" noProof="0">
                          <a:ln>
                            <a:noFill/>
                          </a:ln>
                          <a:solidFill>
                            <a:prstClr val="black"/>
                          </a:solidFill>
                          <a:effectLst/>
                          <a:uLnTx/>
                          <a:uFillTx/>
                          <a:latin typeface="Calibri"/>
                          <a:ea typeface="+mn-ea"/>
                          <a:cs typeface="+mn-cs"/>
                        </a:rPr>
                        <a:t>
 Simon Corkill, Executive Tournament Director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https://www.instagram.com/p/C6yanrQvFft/media/?size=l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05/11/2024 14:18:03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311107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- 2024-05-10 14:16:53</a:t>
                      </a:r>
                      <a:r>
                        <a:rPr kumimoji="0" lang="en-US" sz="1000" b="0" i="0" u="none" strike="noStrike" kern="1200" cap="none" spc="0" normalizeH="0" baseline="0" noProof="0">
                          <a:ln>
                            <a:noFill/>
                          </a:ln>
                          <a:solidFill>
                            <a:prstClr val="black"/>
                          </a:solidFill>
                          <a:effectLst/>
                          <a:uLnTx/>
                          <a:uFillTx/>
                          <a:latin typeface="Calibri"/>
                          <a:ea typeface="+mn-ea"/>
                          <a:cs typeface="+mn-cs"/>
                        </a:rPr>
                        <a:t>
 Together, we’re nurturing a greener future. Thanks to visitor parking fees, we’ve planted 1,750 mangrove trees at Dubai’s Jebel Ali Wildlife Santuary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https://www.instagram.com/p/C6yaKUiPxyP/media/?size=l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05/10/2024 15:39:30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378722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- 2024-05-10 14:13:29</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announce the completion of our ‘Plant and Park’ initiative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https://www.instagram.com/p/C6yZxPNPMJI/media/?size=l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05/10/2024 14:39:33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271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- 2024-04-24 15:23:34</a:t>
                      </a:r>
                      <a:r>
                        <a:rPr kumimoji="0" lang="en-US" sz="1000" b="0" i="0" u="none" strike="noStrike" kern="1200" cap="none" spc="0" normalizeH="0" baseline="0" noProof="0">
                          <a:ln>
                            <a:noFill/>
                          </a:ln>
                          <a:solidFill>
                            <a:prstClr val="black"/>
                          </a:solidFill>
                          <a:effectLst/>
                          <a:uLnTx/>
                          <a:uFillTx/>
                          <a:latin typeface="Calibri"/>
                          <a:ea typeface="+mn-ea"/>
                          <a:cs typeface="+mn-cs"/>
                        </a:rPr>
                        <a:t>
 #golf #emiratesgolfclub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https://www.instagram.com/p/C6JVKQJvAQg/media/?size=l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04/25/2024 15:12:00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259635606"/>
                  </a:ext>
                </a:extLst>
              </a:tr>
            </a:tbl>
          </a:graphicData>
        </a:graphic>
      </p:graphicFrame>
      <p:sp>
        <p:nvSpPr>
          <p:cNvPr id="4" name="Text Placeholder 3">
            <a:extLst>
              <a:ext uri="{FF2B5EF4-FFF2-40B4-BE49-F238E27FC236}">
                <a16:creationId xmlns:a16="http://schemas.microsoft.com/office/drawing/2014/main" id="{4C9E58EF-C8E8-4F09-9D1F-5CDC2BF148C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5564436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A227-D2EC-4026-8DAD-772B645D4C9D}"/>
              </a:ext>
            </a:extLst>
          </p:cNvPr>
          <p:cNvSpPr>
            <a:spLocks noGrp="1"/>
          </p:cNvSpPr>
          <p:nvPr>
            <p:ph type="title"/>
          </p:nvPr>
        </p:nvSpPr>
        <p:spPr/>
        <p:txBody>
          <a:bodyPr/>
          <a:lstStyle/>
          <a:p>
            <a:r>
              <a:rPr lang="en-US"/>
              <a:t>Instagram IG Stories Data | Hero Dubai Desert Classic - 6 of 7</a:t>
            </a:r>
          </a:p>
        </p:txBody>
      </p:sp>
      <p:graphicFrame>
        <p:nvGraphicFramePr>
          <p:cNvPr id="5" name="Table Placeholder 4">
            <a:extLst>
              <a:ext uri="{FF2B5EF4-FFF2-40B4-BE49-F238E27FC236}">
                <a16:creationId xmlns:a16="http://schemas.microsoft.com/office/drawing/2014/main" id="{C2EF1684-B17F-40B4-BB02-E581BCEE4AAF}"/>
              </a:ext>
            </a:extLst>
          </p:cNvPr>
          <p:cNvGraphicFramePr>
            <a:graphicFrameLocks noGrp="1"/>
          </p:cNvGraphicFramePr>
          <p:nvPr>
            <p:ph type="tbl" sz="quarter" idx="13"/>
            <p:extLst>
              <p:ext uri="{D42A27DB-BD31-4B8C-83A1-F6EECF244321}">
                <p14:modId xmlns:p14="http://schemas.microsoft.com/office/powerpoint/2010/main" val="38523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93832065"/>
                    </a:ext>
                  </a:extLst>
                </a:gridCol>
                <a:gridCol w="1316736">
                  <a:extLst>
                    <a:ext uri="{9D8B030D-6E8A-4147-A177-3AD203B41FA5}">
                      <a16:colId xmlns:a16="http://schemas.microsoft.com/office/drawing/2014/main" val="4160222319"/>
                    </a:ext>
                  </a:extLst>
                </a:gridCol>
                <a:gridCol w="658368">
                  <a:extLst>
                    <a:ext uri="{9D8B030D-6E8A-4147-A177-3AD203B41FA5}">
                      <a16:colId xmlns:a16="http://schemas.microsoft.com/office/drawing/2014/main" val="2219056336"/>
                    </a:ext>
                  </a:extLst>
                </a:gridCol>
                <a:gridCol w="658368">
                  <a:extLst>
                    <a:ext uri="{9D8B030D-6E8A-4147-A177-3AD203B41FA5}">
                      <a16:colId xmlns:a16="http://schemas.microsoft.com/office/drawing/2014/main" val="4283084557"/>
                    </a:ext>
                  </a:extLst>
                </a:gridCol>
                <a:gridCol w="658368">
                  <a:extLst>
                    <a:ext uri="{9D8B030D-6E8A-4147-A177-3AD203B41FA5}">
                      <a16:colId xmlns:a16="http://schemas.microsoft.com/office/drawing/2014/main" val="511165947"/>
                    </a:ext>
                  </a:extLst>
                </a:gridCol>
                <a:gridCol w="658368">
                  <a:extLst>
                    <a:ext uri="{9D8B030D-6E8A-4147-A177-3AD203B41FA5}">
                      <a16:colId xmlns:a16="http://schemas.microsoft.com/office/drawing/2014/main" val="3470587467"/>
                    </a:ext>
                  </a:extLst>
                </a:gridCol>
                <a:gridCol w="658368">
                  <a:extLst>
                    <a:ext uri="{9D8B030D-6E8A-4147-A177-3AD203B41FA5}">
                      <a16:colId xmlns:a16="http://schemas.microsoft.com/office/drawing/2014/main" val="1589696612"/>
                    </a:ext>
                  </a:extLst>
                </a:gridCol>
                <a:gridCol w="658368">
                  <a:extLst>
                    <a:ext uri="{9D8B030D-6E8A-4147-A177-3AD203B41FA5}">
                      <a16:colId xmlns:a16="http://schemas.microsoft.com/office/drawing/2014/main" val="3480553575"/>
                    </a:ext>
                  </a:extLst>
                </a:gridCol>
                <a:gridCol w="658368">
                  <a:extLst>
                    <a:ext uri="{9D8B030D-6E8A-4147-A177-3AD203B41FA5}">
                      <a16:colId xmlns:a16="http://schemas.microsoft.com/office/drawing/2014/main" val="923074602"/>
                    </a:ext>
                  </a:extLst>
                </a:gridCol>
                <a:gridCol w="658368">
                  <a:extLst>
                    <a:ext uri="{9D8B030D-6E8A-4147-A177-3AD203B41FA5}">
                      <a16:colId xmlns:a16="http://schemas.microsoft.com/office/drawing/2014/main" val="1327990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9587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- 2024-04-10 11:27:13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https://www.instagram.com/p/C5k25WEPdtx/media/?size=l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351786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- 2024-04-09 16:40:37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https://www.instagram.com/p/C5i1996xRn7/media/?size=l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04/10/2024 16:16:36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55885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- 2024-04-03 15:36:43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https://www.instagram.com/p/C5TSBk2Ncy5/media/?size=l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04/04/2024 15:11:29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24542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- 2024-03-21 12:15:03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https://www.instagram.com/p/C4xjVWcNWa6/media/?size=l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03/22/2024 12:11:28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88775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- 2024-02-23 11:48:01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https://www.instagram.com/p/C3r-xygPRVM/media/?size=l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02/24/2024 11:38:14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145397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- 2024-02-08 10:10:28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https://www.instagram.com/p/C3FLsOUtkRS/media/?size=l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02/09/2024 10:09:03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147259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- 2024-02-02 10:38:40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https://www.instagram.com/p/C21yJ1ItH2Y/media/?size=l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02/03/2024 10:37:53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895801164"/>
                  </a:ext>
                </a:extLst>
              </a:tr>
            </a:tbl>
          </a:graphicData>
        </a:graphic>
      </p:graphicFrame>
      <p:sp>
        <p:nvSpPr>
          <p:cNvPr id="4" name="Text Placeholder 3">
            <a:extLst>
              <a:ext uri="{FF2B5EF4-FFF2-40B4-BE49-F238E27FC236}">
                <a16:creationId xmlns:a16="http://schemas.microsoft.com/office/drawing/2014/main" id="{B9CB7CD5-061D-431A-8A6C-C1232EEFD18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5869250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BC0D-029D-4B41-AB1A-30C0604762CA}"/>
              </a:ext>
            </a:extLst>
          </p:cNvPr>
          <p:cNvSpPr>
            <a:spLocks noGrp="1"/>
          </p:cNvSpPr>
          <p:nvPr>
            <p:ph type="title"/>
          </p:nvPr>
        </p:nvSpPr>
        <p:spPr/>
        <p:txBody>
          <a:bodyPr/>
          <a:lstStyle/>
          <a:p>
            <a:r>
              <a:rPr lang="en-US"/>
              <a:t>Instagram IG Stories Data | Hero Dubai Desert Classic - 7 of 7</a:t>
            </a:r>
          </a:p>
        </p:txBody>
      </p:sp>
      <p:graphicFrame>
        <p:nvGraphicFramePr>
          <p:cNvPr id="5" name="Table Placeholder 4">
            <a:extLst>
              <a:ext uri="{FF2B5EF4-FFF2-40B4-BE49-F238E27FC236}">
                <a16:creationId xmlns:a16="http://schemas.microsoft.com/office/drawing/2014/main" id="{CB3ADA52-745E-42F9-B5B2-8070323CB75C}"/>
              </a:ext>
            </a:extLst>
          </p:cNvPr>
          <p:cNvGraphicFramePr>
            <a:graphicFrameLocks noGrp="1"/>
          </p:cNvGraphicFramePr>
          <p:nvPr>
            <p:ph type="tbl" sz="quarter" idx="13"/>
            <p:extLst>
              <p:ext uri="{D42A27DB-BD31-4B8C-83A1-F6EECF244321}">
                <p14:modId xmlns:p14="http://schemas.microsoft.com/office/powerpoint/2010/main" val="908266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80188749"/>
                    </a:ext>
                  </a:extLst>
                </a:gridCol>
                <a:gridCol w="1316736">
                  <a:extLst>
                    <a:ext uri="{9D8B030D-6E8A-4147-A177-3AD203B41FA5}">
                      <a16:colId xmlns:a16="http://schemas.microsoft.com/office/drawing/2014/main" val="1512467452"/>
                    </a:ext>
                  </a:extLst>
                </a:gridCol>
                <a:gridCol w="658368">
                  <a:extLst>
                    <a:ext uri="{9D8B030D-6E8A-4147-A177-3AD203B41FA5}">
                      <a16:colId xmlns:a16="http://schemas.microsoft.com/office/drawing/2014/main" val="1726767992"/>
                    </a:ext>
                  </a:extLst>
                </a:gridCol>
                <a:gridCol w="658368">
                  <a:extLst>
                    <a:ext uri="{9D8B030D-6E8A-4147-A177-3AD203B41FA5}">
                      <a16:colId xmlns:a16="http://schemas.microsoft.com/office/drawing/2014/main" val="3004987790"/>
                    </a:ext>
                  </a:extLst>
                </a:gridCol>
                <a:gridCol w="658368">
                  <a:extLst>
                    <a:ext uri="{9D8B030D-6E8A-4147-A177-3AD203B41FA5}">
                      <a16:colId xmlns:a16="http://schemas.microsoft.com/office/drawing/2014/main" val="3536968275"/>
                    </a:ext>
                  </a:extLst>
                </a:gridCol>
                <a:gridCol w="658368">
                  <a:extLst>
                    <a:ext uri="{9D8B030D-6E8A-4147-A177-3AD203B41FA5}">
                      <a16:colId xmlns:a16="http://schemas.microsoft.com/office/drawing/2014/main" val="1262068616"/>
                    </a:ext>
                  </a:extLst>
                </a:gridCol>
                <a:gridCol w="658368">
                  <a:extLst>
                    <a:ext uri="{9D8B030D-6E8A-4147-A177-3AD203B41FA5}">
                      <a16:colId xmlns:a16="http://schemas.microsoft.com/office/drawing/2014/main" val="212837558"/>
                    </a:ext>
                  </a:extLst>
                </a:gridCol>
                <a:gridCol w="658368">
                  <a:extLst>
                    <a:ext uri="{9D8B030D-6E8A-4147-A177-3AD203B41FA5}">
                      <a16:colId xmlns:a16="http://schemas.microsoft.com/office/drawing/2014/main" val="421315564"/>
                    </a:ext>
                  </a:extLst>
                </a:gridCol>
                <a:gridCol w="658368">
                  <a:extLst>
                    <a:ext uri="{9D8B030D-6E8A-4147-A177-3AD203B41FA5}">
                      <a16:colId xmlns:a16="http://schemas.microsoft.com/office/drawing/2014/main" val="4106720052"/>
                    </a:ext>
                  </a:extLst>
                </a:gridCol>
                <a:gridCol w="658368">
                  <a:extLst>
                    <a:ext uri="{9D8B030D-6E8A-4147-A177-3AD203B41FA5}">
                      <a16:colId xmlns:a16="http://schemas.microsoft.com/office/drawing/2014/main" val="110760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9815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dubaidcgolf - 2024-01-30 10:47:28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https://www.instagram.com/p/C2uEyIZt5sb/media/?size=l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01/31/2024 10:39:10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3355941919"/>
                  </a:ext>
                </a:extLst>
              </a:tr>
            </a:tbl>
          </a:graphicData>
        </a:graphic>
      </p:graphicFrame>
      <p:sp>
        <p:nvSpPr>
          <p:cNvPr id="4" name="Text Placeholder 3">
            <a:extLst>
              <a:ext uri="{FF2B5EF4-FFF2-40B4-BE49-F238E27FC236}">
                <a16:creationId xmlns:a16="http://schemas.microsoft.com/office/drawing/2014/main" id="{6E8F4034-B314-44B1-9314-0EF6FF30A9D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624948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7A91-B9C8-41FD-8CBF-F3EA6FEAB760}"/>
              </a:ext>
            </a:extLst>
          </p:cNvPr>
          <p:cNvSpPr>
            <a:spLocks noGrp="1"/>
          </p:cNvSpPr>
          <p:nvPr>
            <p:ph type="title"/>
          </p:nvPr>
        </p:nvSpPr>
        <p:spPr/>
        <p:txBody>
          <a:bodyPr/>
          <a:lstStyle/>
          <a:p>
            <a:r>
              <a:rPr lang="en-US"/>
              <a:t>Instagram IG Hashtag Data | Hero Dubai Desert Classic - 1 of 3</a:t>
            </a:r>
          </a:p>
        </p:txBody>
      </p:sp>
      <p:graphicFrame>
        <p:nvGraphicFramePr>
          <p:cNvPr id="5" name="Table Placeholder 4">
            <a:extLst>
              <a:ext uri="{FF2B5EF4-FFF2-40B4-BE49-F238E27FC236}">
                <a16:creationId xmlns:a16="http://schemas.microsoft.com/office/drawing/2014/main" id="{0780156A-8D42-4D8A-8A93-538AA59D20C7}"/>
              </a:ext>
            </a:extLst>
          </p:cNvPr>
          <p:cNvGraphicFramePr>
            <a:graphicFrameLocks noGrp="1"/>
          </p:cNvGraphicFramePr>
          <p:nvPr>
            <p:ph type="tbl" sz="quarter" idx="13"/>
            <p:extLst>
              <p:ext uri="{D42A27DB-BD31-4B8C-83A1-F6EECF244321}">
                <p14:modId xmlns:p14="http://schemas.microsoft.com/office/powerpoint/2010/main" val="277558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19617808"/>
                    </a:ext>
                  </a:extLst>
                </a:gridCol>
                <a:gridCol w="1069848">
                  <a:extLst>
                    <a:ext uri="{9D8B030D-6E8A-4147-A177-3AD203B41FA5}">
                      <a16:colId xmlns:a16="http://schemas.microsoft.com/office/drawing/2014/main" val="450180186"/>
                    </a:ext>
                  </a:extLst>
                </a:gridCol>
                <a:gridCol w="1069848">
                  <a:extLst>
                    <a:ext uri="{9D8B030D-6E8A-4147-A177-3AD203B41FA5}">
                      <a16:colId xmlns:a16="http://schemas.microsoft.com/office/drawing/2014/main" val="738872417"/>
                    </a:ext>
                  </a:extLst>
                </a:gridCol>
                <a:gridCol w="1069848">
                  <a:extLst>
                    <a:ext uri="{9D8B030D-6E8A-4147-A177-3AD203B41FA5}">
                      <a16:colId xmlns:a16="http://schemas.microsoft.com/office/drawing/2014/main" val="1870671307"/>
                    </a:ext>
                  </a:extLst>
                </a:gridCol>
                <a:gridCol w="1069848">
                  <a:extLst>
                    <a:ext uri="{9D8B030D-6E8A-4147-A177-3AD203B41FA5}">
                      <a16:colId xmlns:a16="http://schemas.microsoft.com/office/drawing/2014/main" val="3363338368"/>
                    </a:ext>
                  </a:extLst>
                </a:gridCol>
                <a:gridCol w="1069848">
                  <a:extLst>
                    <a:ext uri="{9D8B030D-6E8A-4147-A177-3AD203B41FA5}">
                      <a16:colId xmlns:a16="http://schemas.microsoft.com/office/drawing/2014/main" val="3518618506"/>
                    </a:ext>
                  </a:extLst>
                </a:gridCol>
                <a:gridCol w="1069848">
                  <a:extLst>
                    <a:ext uri="{9D8B030D-6E8A-4147-A177-3AD203B41FA5}">
                      <a16:colId xmlns:a16="http://schemas.microsoft.com/office/drawing/2014/main" val="4066657934"/>
                    </a:ext>
                  </a:extLst>
                </a:gridCol>
                <a:gridCol w="1069848">
                  <a:extLst>
                    <a:ext uri="{9D8B030D-6E8A-4147-A177-3AD203B41FA5}">
                      <a16:colId xmlns:a16="http://schemas.microsoft.com/office/drawing/2014/main" val="256959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57877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545.7027027027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27.101351351351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10279.340425532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17693.358108108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580.30405405405</a:t>
                      </a:r>
                    </a:p>
                  </a:txBody>
                  <a:tcPr/>
                </a:tc>
                <a:extLst>
                  <a:ext uri="{0D108BD9-81ED-4DB2-BD59-A6C34878D82A}">
                    <a16:rowId xmlns:a16="http://schemas.microsoft.com/office/drawing/2014/main" val="421052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539.96774193548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27.862903225806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5624.2051282051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13173.435483871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575.18548387097</a:t>
                      </a:r>
                    </a:p>
                  </a:txBody>
                  <a:tcPr/>
                </a:tc>
                <a:extLst>
                  <a:ext uri="{0D108BD9-81ED-4DB2-BD59-A6C34878D82A}">
                    <a16:rowId xmlns:a16="http://schemas.microsoft.com/office/drawing/2014/main" val="79318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443.02752293578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14.467889908257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30.715596330275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12180.157894737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16276.174311927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488.21100917431</a:t>
                      </a:r>
                    </a:p>
                  </a:txBody>
                  <a:tcPr/>
                </a:tc>
                <a:extLst>
                  <a:ext uri="{0D108BD9-81ED-4DB2-BD59-A6C34878D82A}">
                    <a16:rowId xmlns:a16="http://schemas.microsoft.com/office/drawing/2014/main" val="13643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109.61904761905</a:t>
                      </a:r>
                    </a:p>
                  </a:txBody>
                  <a:tcPr/>
                </a:tc>
                <a:extLst>
                  <a:ext uri="{0D108BD9-81ED-4DB2-BD59-A6C34878D82A}">
                    <a16:rowId xmlns:a16="http://schemas.microsoft.com/office/drawing/2014/main" val="48780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#سلسلة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5243.5882352941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124.41176470588</a:t>
                      </a:r>
                    </a:p>
                  </a:txBody>
                  <a:tcPr/>
                </a:tc>
                <a:extLst>
                  <a:ext uri="{0D108BD9-81ED-4DB2-BD59-A6C34878D82A}">
                    <a16:rowId xmlns:a16="http://schemas.microsoft.com/office/drawing/2014/main" val="79030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#DubaiDesertDubai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extLst>
                  <a:ext uri="{0D108BD9-81ED-4DB2-BD59-A6C34878D82A}">
                    <a16:rowId xmlns:a16="http://schemas.microsoft.com/office/drawing/2014/main" val="341054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#EmiratesGolfClub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extLst>
                  <a:ext uri="{0D108BD9-81ED-4DB2-BD59-A6C34878D82A}">
                    <a16:rowId xmlns:a16="http://schemas.microsoft.com/office/drawing/2014/main" val="203797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extLst>
                  <a:ext uri="{0D108BD9-81ED-4DB2-BD59-A6C34878D82A}">
                    <a16:rowId xmlns:a16="http://schemas.microsoft.com/office/drawing/2014/main" val="1659259813"/>
                  </a:ext>
                </a:extLst>
              </a:tr>
            </a:tbl>
          </a:graphicData>
        </a:graphic>
      </p:graphicFrame>
      <p:sp>
        <p:nvSpPr>
          <p:cNvPr id="4" name="Text Placeholder 3">
            <a:extLst>
              <a:ext uri="{FF2B5EF4-FFF2-40B4-BE49-F238E27FC236}">
                <a16:creationId xmlns:a16="http://schemas.microsoft.com/office/drawing/2014/main" id="{69F554BC-0748-40A2-8FE3-0E8CD5F1DD9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5924677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F194-83D4-4A56-8831-66CEE33FEA7B}"/>
              </a:ext>
            </a:extLst>
          </p:cNvPr>
          <p:cNvSpPr>
            <a:spLocks noGrp="1"/>
          </p:cNvSpPr>
          <p:nvPr>
            <p:ph type="title"/>
          </p:nvPr>
        </p:nvSpPr>
        <p:spPr/>
        <p:txBody>
          <a:bodyPr/>
          <a:lstStyle/>
          <a:p>
            <a:r>
              <a:rPr lang="en-US"/>
              <a:t>Instagram IG Hashtag Data | Hero Dubai Desert Classic - 2 of 3</a:t>
            </a:r>
          </a:p>
        </p:txBody>
      </p:sp>
      <p:graphicFrame>
        <p:nvGraphicFramePr>
          <p:cNvPr id="5" name="Table Placeholder 4">
            <a:extLst>
              <a:ext uri="{FF2B5EF4-FFF2-40B4-BE49-F238E27FC236}">
                <a16:creationId xmlns:a16="http://schemas.microsoft.com/office/drawing/2014/main" id="{B4AA251F-B1E2-48D3-BDC0-808FB78180AD}"/>
              </a:ext>
            </a:extLst>
          </p:cNvPr>
          <p:cNvGraphicFramePr>
            <a:graphicFrameLocks noGrp="1"/>
          </p:cNvGraphicFramePr>
          <p:nvPr>
            <p:ph type="tbl" sz="quarter" idx="13"/>
            <p:extLst>
              <p:ext uri="{D42A27DB-BD31-4B8C-83A1-F6EECF244321}">
                <p14:modId xmlns:p14="http://schemas.microsoft.com/office/powerpoint/2010/main" val="213799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45634727"/>
                    </a:ext>
                  </a:extLst>
                </a:gridCol>
                <a:gridCol w="1069848">
                  <a:extLst>
                    <a:ext uri="{9D8B030D-6E8A-4147-A177-3AD203B41FA5}">
                      <a16:colId xmlns:a16="http://schemas.microsoft.com/office/drawing/2014/main" val="1083963892"/>
                    </a:ext>
                  </a:extLst>
                </a:gridCol>
                <a:gridCol w="1069848">
                  <a:extLst>
                    <a:ext uri="{9D8B030D-6E8A-4147-A177-3AD203B41FA5}">
                      <a16:colId xmlns:a16="http://schemas.microsoft.com/office/drawing/2014/main" val="3888103215"/>
                    </a:ext>
                  </a:extLst>
                </a:gridCol>
                <a:gridCol w="1069848">
                  <a:extLst>
                    <a:ext uri="{9D8B030D-6E8A-4147-A177-3AD203B41FA5}">
                      <a16:colId xmlns:a16="http://schemas.microsoft.com/office/drawing/2014/main" val="3582418067"/>
                    </a:ext>
                  </a:extLst>
                </a:gridCol>
                <a:gridCol w="1069848">
                  <a:extLst>
                    <a:ext uri="{9D8B030D-6E8A-4147-A177-3AD203B41FA5}">
                      <a16:colId xmlns:a16="http://schemas.microsoft.com/office/drawing/2014/main" val="1634319141"/>
                    </a:ext>
                  </a:extLst>
                </a:gridCol>
                <a:gridCol w="1069848">
                  <a:extLst>
                    <a:ext uri="{9D8B030D-6E8A-4147-A177-3AD203B41FA5}">
                      <a16:colId xmlns:a16="http://schemas.microsoft.com/office/drawing/2014/main" val="372569369"/>
                    </a:ext>
                  </a:extLst>
                </a:gridCol>
                <a:gridCol w="1069848">
                  <a:extLst>
                    <a:ext uri="{9D8B030D-6E8A-4147-A177-3AD203B41FA5}">
                      <a16:colId xmlns:a16="http://schemas.microsoft.com/office/drawing/2014/main" val="2253877555"/>
                    </a:ext>
                  </a:extLst>
                </a:gridCol>
                <a:gridCol w="1069848">
                  <a:extLst>
                    <a:ext uri="{9D8B030D-6E8A-4147-A177-3AD203B41FA5}">
                      <a16:colId xmlns:a16="http://schemas.microsoft.com/office/drawing/2014/main" val="2192492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019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#RoryMcIlroy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extLst>
                  <a:ext uri="{0D108BD9-81ED-4DB2-BD59-A6C34878D82A}">
                    <a16:rowId xmlns:a16="http://schemas.microsoft.com/office/drawing/2014/main" val="161740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extLst>
                  <a:ext uri="{0D108BD9-81ED-4DB2-BD59-A6C34878D82A}">
                    <a16:rowId xmlns:a16="http://schemas.microsoft.com/office/drawing/2014/main" val="32216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98605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#Eid2024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13384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#EidMubarak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399746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330599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159487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#GolfGiveaway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71949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#HappyNewYear2024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extLst>
                  <a:ext uri="{0D108BD9-81ED-4DB2-BD59-A6C34878D82A}">
                    <a16:rowId xmlns:a16="http://schemas.microsoft.com/office/drawing/2014/main" val="945361290"/>
                  </a:ext>
                </a:extLst>
              </a:tr>
            </a:tbl>
          </a:graphicData>
        </a:graphic>
      </p:graphicFrame>
      <p:sp>
        <p:nvSpPr>
          <p:cNvPr id="4" name="Text Placeholder 3">
            <a:extLst>
              <a:ext uri="{FF2B5EF4-FFF2-40B4-BE49-F238E27FC236}">
                <a16:creationId xmlns:a16="http://schemas.microsoft.com/office/drawing/2014/main" id="{86EE1943-A8D2-4B89-AC68-931B7E1BA8C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6698093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DD75-E396-400B-9356-D7AE381B02D0}"/>
              </a:ext>
            </a:extLst>
          </p:cNvPr>
          <p:cNvSpPr>
            <a:spLocks noGrp="1"/>
          </p:cNvSpPr>
          <p:nvPr>
            <p:ph type="title"/>
          </p:nvPr>
        </p:nvSpPr>
        <p:spPr/>
        <p:txBody>
          <a:bodyPr/>
          <a:lstStyle/>
          <a:p>
            <a:r>
              <a:rPr lang="en-US"/>
              <a:t>Instagram IG Hashtag Data | Hero Dubai Desert Classic - 3 of 3</a:t>
            </a:r>
          </a:p>
        </p:txBody>
      </p:sp>
      <p:graphicFrame>
        <p:nvGraphicFramePr>
          <p:cNvPr id="5" name="Table Placeholder 4">
            <a:extLst>
              <a:ext uri="{FF2B5EF4-FFF2-40B4-BE49-F238E27FC236}">
                <a16:creationId xmlns:a16="http://schemas.microsoft.com/office/drawing/2014/main" id="{C0827829-A642-4163-97F6-AF8BAF2EA38B}"/>
              </a:ext>
            </a:extLst>
          </p:cNvPr>
          <p:cNvGraphicFramePr>
            <a:graphicFrameLocks noGrp="1"/>
          </p:cNvGraphicFramePr>
          <p:nvPr>
            <p:ph type="tbl" sz="quarter" idx="13"/>
            <p:extLst>
              <p:ext uri="{D42A27DB-BD31-4B8C-83A1-F6EECF244321}">
                <p14:modId xmlns:p14="http://schemas.microsoft.com/office/powerpoint/2010/main" val="391859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2539046"/>
                    </a:ext>
                  </a:extLst>
                </a:gridCol>
                <a:gridCol w="1069848">
                  <a:extLst>
                    <a:ext uri="{9D8B030D-6E8A-4147-A177-3AD203B41FA5}">
                      <a16:colId xmlns:a16="http://schemas.microsoft.com/office/drawing/2014/main" val="1359483335"/>
                    </a:ext>
                  </a:extLst>
                </a:gridCol>
                <a:gridCol w="1069848">
                  <a:extLst>
                    <a:ext uri="{9D8B030D-6E8A-4147-A177-3AD203B41FA5}">
                      <a16:colId xmlns:a16="http://schemas.microsoft.com/office/drawing/2014/main" val="1390792437"/>
                    </a:ext>
                  </a:extLst>
                </a:gridCol>
                <a:gridCol w="1069848">
                  <a:extLst>
                    <a:ext uri="{9D8B030D-6E8A-4147-A177-3AD203B41FA5}">
                      <a16:colId xmlns:a16="http://schemas.microsoft.com/office/drawing/2014/main" val="1087511014"/>
                    </a:ext>
                  </a:extLst>
                </a:gridCol>
                <a:gridCol w="1069848">
                  <a:extLst>
                    <a:ext uri="{9D8B030D-6E8A-4147-A177-3AD203B41FA5}">
                      <a16:colId xmlns:a16="http://schemas.microsoft.com/office/drawing/2014/main" val="82532647"/>
                    </a:ext>
                  </a:extLst>
                </a:gridCol>
                <a:gridCol w="1069848">
                  <a:extLst>
                    <a:ext uri="{9D8B030D-6E8A-4147-A177-3AD203B41FA5}">
                      <a16:colId xmlns:a16="http://schemas.microsoft.com/office/drawing/2014/main" val="1671753764"/>
                    </a:ext>
                  </a:extLst>
                </a:gridCol>
                <a:gridCol w="1069848">
                  <a:extLst>
                    <a:ext uri="{9D8B030D-6E8A-4147-A177-3AD203B41FA5}">
                      <a16:colId xmlns:a16="http://schemas.microsoft.com/office/drawing/2014/main" val="1519790136"/>
                    </a:ext>
                  </a:extLst>
                </a:gridCol>
                <a:gridCol w="1069848">
                  <a:extLst>
                    <a:ext uri="{9D8B030D-6E8A-4147-A177-3AD203B41FA5}">
                      <a16:colId xmlns:a16="http://schemas.microsoft.com/office/drawing/2014/main" val="79236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193283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349360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#Majlis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100098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#MerryChristmas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250816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#Nakheel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extLst>
                  <a:ext uri="{0D108BD9-81ED-4DB2-BD59-A6C34878D82A}">
                    <a16:rowId xmlns:a16="http://schemas.microsoft.com/office/drawing/2014/main" val="201595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#RolesSeries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extLst>
                  <a:ext uri="{0D108BD9-81ED-4DB2-BD59-A6C34878D82A}">
                    <a16:rowId xmlns:a16="http://schemas.microsoft.com/office/drawing/2014/main" val="134657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129793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#ThreeLions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63953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extLst>
                  <a:ext uri="{0D108BD9-81ED-4DB2-BD59-A6C34878D82A}">
                    <a16:rowId xmlns:a16="http://schemas.microsoft.com/office/drawing/2014/main" val="2184231157"/>
                  </a:ext>
                </a:extLst>
              </a:tr>
            </a:tbl>
          </a:graphicData>
        </a:graphic>
      </p:graphicFrame>
      <p:sp>
        <p:nvSpPr>
          <p:cNvPr id="4" name="Text Placeholder 3">
            <a:extLst>
              <a:ext uri="{FF2B5EF4-FFF2-40B4-BE49-F238E27FC236}">
                <a16:creationId xmlns:a16="http://schemas.microsoft.com/office/drawing/2014/main" id="{21BBF28D-1566-4671-B3A4-00823016A22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5802029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378D2-B1A5-49B7-AAFE-5DF037054C3B}"/>
              </a:ext>
            </a:extLst>
          </p:cNvPr>
          <p:cNvSpPr>
            <a:spLocks noGrp="1"/>
          </p:cNvSpPr>
          <p:nvPr>
            <p:ph type="title"/>
          </p:nvPr>
        </p:nvSpPr>
        <p:spPr/>
        <p:txBody>
          <a:bodyPr/>
          <a:lstStyle/>
          <a:p>
            <a:r>
              <a:rPr lang="en-US"/>
              <a:t>Instagram IG Followers - Gender Breakdown | Hero Dubai Desert Classic</a:t>
            </a:r>
          </a:p>
        </p:txBody>
      </p:sp>
      <p:graphicFrame>
        <p:nvGraphicFramePr>
          <p:cNvPr id="6" name="Chart Placeholder 5">
            <a:extLst>
              <a:ext uri="{FF2B5EF4-FFF2-40B4-BE49-F238E27FC236}">
                <a16:creationId xmlns:a16="http://schemas.microsoft.com/office/drawing/2014/main" id="{589D42B4-423E-4360-BA99-33AC049D39EE}"/>
              </a:ext>
            </a:extLst>
          </p:cNvPr>
          <p:cNvGraphicFramePr>
            <a:graphicFrameLocks noGrp="1"/>
          </p:cNvGraphicFramePr>
          <p:nvPr>
            <p:ph type="chart" sz="quarter" idx="13"/>
            <p:extLst>
              <p:ext uri="{D42A27DB-BD31-4B8C-83A1-F6EECF244321}">
                <p14:modId xmlns:p14="http://schemas.microsoft.com/office/powerpoint/2010/main" val="2837598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3A5A17-060C-4310-A073-8D89935A127D}"/>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152F0FED-F4DE-4490-AAAB-689455A0C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5037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0DAD-3720-42C0-854B-1942E27A9A26}"/>
              </a:ext>
            </a:extLst>
          </p:cNvPr>
          <p:cNvSpPr>
            <a:spLocks noGrp="1"/>
          </p:cNvSpPr>
          <p:nvPr>
            <p:ph type="title"/>
          </p:nvPr>
        </p:nvSpPr>
        <p:spPr/>
        <p:txBody>
          <a:bodyPr/>
          <a:lstStyle/>
          <a:p>
            <a:r>
              <a:rPr lang="en-US"/>
              <a:t>Instagram IG Followers - Age Breakdown | Hero Dubai Desert Classic</a:t>
            </a:r>
          </a:p>
        </p:txBody>
      </p:sp>
      <p:graphicFrame>
        <p:nvGraphicFramePr>
          <p:cNvPr id="6" name="Chart Placeholder 5">
            <a:extLst>
              <a:ext uri="{FF2B5EF4-FFF2-40B4-BE49-F238E27FC236}">
                <a16:creationId xmlns:a16="http://schemas.microsoft.com/office/drawing/2014/main" id="{A3CE34FD-B5A7-4BAA-9B1E-179DD2827F84}"/>
              </a:ext>
            </a:extLst>
          </p:cNvPr>
          <p:cNvGraphicFramePr>
            <a:graphicFrameLocks noGrp="1"/>
          </p:cNvGraphicFramePr>
          <p:nvPr>
            <p:ph type="chart" sz="quarter" idx="13"/>
            <p:extLst>
              <p:ext uri="{D42A27DB-BD31-4B8C-83A1-F6EECF244321}">
                <p14:modId xmlns:p14="http://schemas.microsoft.com/office/powerpoint/2010/main" val="7328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B4F73-851C-43AF-ABB1-23B517558849}"/>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C58E8B12-8794-4FCF-B96F-4205C95CE3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8550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64D9A-98A6-4B89-9D16-6F4A7369B82C}"/>
              </a:ext>
            </a:extLst>
          </p:cNvPr>
          <p:cNvSpPr>
            <a:spLocks noGrp="1"/>
          </p:cNvSpPr>
          <p:nvPr>
            <p:ph type="title"/>
          </p:nvPr>
        </p:nvSpPr>
        <p:spPr/>
        <p:txBody>
          <a:bodyPr/>
          <a:lstStyle/>
          <a:p>
            <a:r>
              <a:rPr lang="en-US"/>
              <a:t>Facebook FB Followers Total | Hero Dubai Desert Classic</a:t>
            </a:r>
          </a:p>
        </p:txBody>
      </p:sp>
      <p:graphicFrame>
        <p:nvGraphicFramePr>
          <p:cNvPr id="6" name="Chart Placeholder 5">
            <a:extLst>
              <a:ext uri="{FF2B5EF4-FFF2-40B4-BE49-F238E27FC236}">
                <a16:creationId xmlns:a16="http://schemas.microsoft.com/office/drawing/2014/main" id="{3D07204A-1F50-48E7-87E2-9908C1FB2953}"/>
              </a:ext>
            </a:extLst>
          </p:cNvPr>
          <p:cNvGraphicFramePr>
            <a:graphicFrameLocks noGrp="1"/>
          </p:cNvGraphicFramePr>
          <p:nvPr>
            <p:ph type="chart" sz="quarter" idx="13"/>
            <p:extLst>
              <p:ext uri="{D42A27DB-BD31-4B8C-83A1-F6EECF244321}">
                <p14:modId xmlns:p14="http://schemas.microsoft.com/office/powerpoint/2010/main" val="283682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B6C62C-16AB-4F51-AF88-53B9FB01A49D}"/>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EEC7F94D-A1F3-44C5-B7A8-484DBC5B3F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8518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7630-0CB2-499D-A8ED-AB2E7901D6C3}"/>
              </a:ext>
            </a:extLst>
          </p:cNvPr>
          <p:cNvSpPr>
            <a:spLocks noGrp="1"/>
          </p:cNvSpPr>
          <p:nvPr>
            <p:ph type="title"/>
          </p:nvPr>
        </p:nvSpPr>
        <p:spPr/>
        <p:txBody>
          <a:bodyPr/>
          <a:lstStyle/>
          <a:p>
            <a:r>
              <a:rPr lang="en-US"/>
              <a:t>Facebook FB Followers Change | Hero Dubai Desert Classic</a:t>
            </a:r>
          </a:p>
        </p:txBody>
      </p:sp>
      <p:graphicFrame>
        <p:nvGraphicFramePr>
          <p:cNvPr id="6" name="Chart Placeholder 5">
            <a:extLst>
              <a:ext uri="{FF2B5EF4-FFF2-40B4-BE49-F238E27FC236}">
                <a16:creationId xmlns:a16="http://schemas.microsoft.com/office/drawing/2014/main" id="{55AA3274-A61F-4201-8D1A-9890C624ECEF}"/>
              </a:ext>
            </a:extLst>
          </p:cNvPr>
          <p:cNvGraphicFramePr>
            <a:graphicFrameLocks noGrp="1"/>
          </p:cNvGraphicFramePr>
          <p:nvPr>
            <p:ph type="chart" sz="quarter" idx="13"/>
            <p:extLst>
              <p:ext uri="{D42A27DB-BD31-4B8C-83A1-F6EECF244321}">
                <p14:modId xmlns:p14="http://schemas.microsoft.com/office/powerpoint/2010/main" val="1691811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A6B02-20C6-4498-B58A-97F63B3E273E}"/>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E4E77757-F8D4-449B-A588-B22110AD1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30659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2EF61-ABF5-4BAE-A0C9-F7CBB5FD604E}"/>
              </a:ext>
            </a:extLst>
          </p:cNvPr>
          <p:cNvSpPr>
            <a:spLocks noGrp="1"/>
          </p:cNvSpPr>
          <p:nvPr>
            <p:ph type="title"/>
          </p:nvPr>
        </p:nvSpPr>
        <p:spPr/>
        <p:txBody>
          <a:bodyPr/>
          <a:lstStyle/>
          <a:p>
            <a:r>
              <a:rPr lang="en-US"/>
              <a:t>Facebook FB Reach (Organic + Paid) | Hero Dubai Desert Classic</a:t>
            </a:r>
          </a:p>
        </p:txBody>
      </p:sp>
      <p:graphicFrame>
        <p:nvGraphicFramePr>
          <p:cNvPr id="6" name="Chart Placeholder 5">
            <a:extLst>
              <a:ext uri="{FF2B5EF4-FFF2-40B4-BE49-F238E27FC236}">
                <a16:creationId xmlns:a16="http://schemas.microsoft.com/office/drawing/2014/main" id="{06B5669B-DED6-49E9-BED0-26574D23BFD3}"/>
              </a:ext>
            </a:extLst>
          </p:cNvPr>
          <p:cNvGraphicFramePr>
            <a:graphicFrameLocks noGrp="1"/>
          </p:cNvGraphicFramePr>
          <p:nvPr>
            <p:ph type="chart" sz="quarter" idx="13"/>
            <p:extLst>
              <p:ext uri="{D42A27DB-BD31-4B8C-83A1-F6EECF244321}">
                <p14:modId xmlns:p14="http://schemas.microsoft.com/office/powerpoint/2010/main" val="4109377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78DE9-D129-4E52-BE09-BB7505DB5777}"/>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6C3C9A19-3FD6-41FF-84DF-D909A4380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82302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7B35-1218-4647-9006-342B77711D20}"/>
              </a:ext>
            </a:extLst>
          </p:cNvPr>
          <p:cNvSpPr>
            <a:spLocks noGrp="1"/>
          </p:cNvSpPr>
          <p:nvPr>
            <p:ph type="title"/>
          </p:nvPr>
        </p:nvSpPr>
        <p:spPr/>
        <p:txBody>
          <a:bodyPr/>
          <a:lstStyle/>
          <a:p>
            <a:r>
              <a:rPr lang="en-US"/>
              <a:t>Facebook FB Impressions (Organic) | Hero Dubai Desert Classic</a:t>
            </a:r>
          </a:p>
        </p:txBody>
      </p:sp>
      <p:graphicFrame>
        <p:nvGraphicFramePr>
          <p:cNvPr id="6" name="Chart Placeholder 5">
            <a:extLst>
              <a:ext uri="{FF2B5EF4-FFF2-40B4-BE49-F238E27FC236}">
                <a16:creationId xmlns:a16="http://schemas.microsoft.com/office/drawing/2014/main" id="{59548969-5723-4D57-9C8C-71D445837C4A}"/>
              </a:ext>
            </a:extLst>
          </p:cNvPr>
          <p:cNvGraphicFramePr>
            <a:graphicFrameLocks noGrp="1"/>
          </p:cNvGraphicFramePr>
          <p:nvPr>
            <p:ph type="chart" sz="quarter" idx="13"/>
            <p:extLst>
              <p:ext uri="{D42A27DB-BD31-4B8C-83A1-F6EECF244321}">
                <p14:modId xmlns:p14="http://schemas.microsoft.com/office/powerpoint/2010/main" val="2350907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0344A-45D4-404C-9C51-912EE2A0B87E}"/>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2CBF2AFB-4F93-4AAE-B56D-124BC3449D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0019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D1F26-5F46-4304-A972-9426BA4E6A07}"/>
              </a:ext>
            </a:extLst>
          </p:cNvPr>
          <p:cNvSpPr>
            <a:spLocks noGrp="1"/>
          </p:cNvSpPr>
          <p:nvPr>
            <p:ph type="title"/>
          </p:nvPr>
        </p:nvSpPr>
        <p:spPr/>
        <p:txBody>
          <a:bodyPr/>
          <a:lstStyle/>
          <a:p>
            <a:r>
              <a:rPr lang="en-US"/>
              <a:t>Facebook FB Engagements (Organic) | Hero Dubai Desert Classic</a:t>
            </a:r>
          </a:p>
        </p:txBody>
      </p:sp>
      <p:graphicFrame>
        <p:nvGraphicFramePr>
          <p:cNvPr id="6" name="Chart Placeholder 5">
            <a:extLst>
              <a:ext uri="{FF2B5EF4-FFF2-40B4-BE49-F238E27FC236}">
                <a16:creationId xmlns:a16="http://schemas.microsoft.com/office/drawing/2014/main" id="{BBA11B36-E7CE-44F4-832D-1F0CA35836DB}"/>
              </a:ext>
            </a:extLst>
          </p:cNvPr>
          <p:cNvGraphicFramePr>
            <a:graphicFrameLocks noGrp="1"/>
          </p:cNvGraphicFramePr>
          <p:nvPr>
            <p:ph type="chart" sz="quarter" idx="13"/>
            <p:extLst>
              <p:ext uri="{D42A27DB-BD31-4B8C-83A1-F6EECF244321}">
                <p14:modId xmlns:p14="http://schemas.microsoft.com/office/powerpoint/2010/main" val="3507743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C46C4-D457-4360-B83E-DD442A2C762C}"/>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84B22BD8-7145-4B58-9948-C6AFF19E60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10279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BDC0-4446-41C3-B149-219D4FD881BA}"/>
              </a:ext>
            </a:extLst>
          </p:cNvPr>
          <p:cNvSpPr>
            <a:spLocks noGrp="1"/>
          </p:cNvSpPr>
          <p:nvPr>
            <p:ph type="title"/>
          </p:nvPr>
        </p:nvSpPr>
        <p:spPr/>
        <p:txBody>
          <a:bodyPr/>
          <a:lstStyle/>
          <a:p>
            <a:r>
              <a:rPr lang="en-US"/>
              <a:t>Facebook FB Posts Top Line Data | Hero Dubai Desert Classic</a:t>
            </a:r>
          </a:p>
        </p:txBody>
      </p:sp>
      <p:graphicFrame>
        <p:nvGraphicFramePr>
          <p:cNvPr id="5" name="Table Placeholder 4">
            <a:extLst>
              <a:ext uri="{FF2B5EF4-FFF2-40B4-BE49-F238E27FC236}">
                <a16:creationId xmlns:a16="http://schemas.microsoft.com/office/drawing/2014/main" id="{AF1647E2-87C7-4729-B47A-5924B883B389}"/>
              </a:ext>
            </a:extLst>
          </p:cNvPr>
          <p:cNvGraphicFramePr>
            <a:graphicFrameLocks noGrp="1"/>
          </p:cNvGraphicFramePr>
          <p:nvPr>
            <p:ph type="tbl" sz="quarter" idx="13"/>
            <p:extLst>
              <p:ext uri="{D42A27DB-BD31-4B8C-83A1-F6EECF244321}">
                <p14:modId xmlns:p14="http://schemas.microsoft.com/office/powerpoint/2010/main" val="947757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010004460"/>
                    </a:ext>
                  </a:extLst>
                </a:gridCol>
                <a:gridCol w="411480">
                  <a:extLst>
                    <a:ext uri="{9D8B030D-6E8A-4147-A177-3AD203B41FA5}">
                      <a16:colId xmlns:a16="http://schemas.microsoft.com/office/drawing/2014/main" val="486406401"/>
                    </a:ext>
                  </a:extLst>
                </a:gridCol>
                <a:gridCol w="411480">
                  <a:extLst>
                    <a:ext uri="{9D8B030D-6E8A-4147-A177-3AD203B41FA5}">
                      <a16:colId xmlns:a16="http://schemas.microsoft.com/office/drawing/2014/main" val="3733829865"/>
                    </a:ext>
                  </a:extLst>
                </a:gridCol>
                <a:gridCol w="411480">
                  <a:extLst>
                    <a:ext uri="{9D8B030D-6E8A-4147-A177-3AD203B41FA5}">
                      <a16:colId xmlns:a16="http://schemas.microsoft.com/office/drawing/2014/main" val="437813328"/>
                    </a:ext>
                  </a:extLst>
                </a:gridCol>
                <a:gridCol w="411480">
                  <a:extLst>
                    <a:ext uri="{9D8B030D-6E8A-4147-A177-3AD203B41FA5}">
                      <a16:colId xmlns:a16="http://schemas.microsoft.com/office/drawing/2014/main" val="3361257020"/>
                    </a:ext>
                  </a:extLst>
                </a:gridCol>
                <a:gridCol w="411480">
                  <a:extLst>
                    <a:ext uri="{9D8B030D-6E8A-4147-A177-3AD203B41FA5}">
                      <a16:colId xmlns:a16="http://schemas.microsoft.com/office/drawing/2014/main" val="1800941034"/>
                    </a:ext>
                  </a:extLst>
                </a:gridCol>
                <a:gridCol w="411480">
                  <a:extLst>
                    <a:ext uri="{9D8B030D-6E8A-4147-A177-3AD203B41FA5}">
                      <a16:colId xmlns:a16="http://schemas.microsoft.com/office/drawing/2014/main" val="2958604498"/>
                    </a:ext>
                  </a:extLst>
                </a:gridCol>
                <a:gridCol w="411480">
                  <a:extLst>
                    <a:ext uri="{9D8B030D-6E8A-4147-A177-3AD203B41FA5}">
                      <a16:colId xmlns:a16="http://schemas.microsoft.com/office/drawing/2014/main" val="104672439"/>
                    </a:ext>
                  </a:extLst>
                </a:gridCol>
                <a:gridCol w="411480">
                  <a:extLst>
                    <a:ext uri="{9D8B030D-6E8A-4147-A177-3AD203B41FA5}">
                      <a16:colId xmlns:a16="http://schemas.microsoft.com/office/drawing/2014/main" val="596947876"/>
                    </a:ext>
                  </a:extLst>
                </a:gridCol>
                <a:gridCol w="411480">
                  <a:extLst>
                    <a:ext uri="{9D8B030D-6E8A-4147-A177-3AD203B41FA5}">
                      <a16:colId xmlns:a16="http://schemas.microsoft.com/office/drawing/2014/main" val="3342946314"/>
                    </a:ext>
                  </a:extLst>
                </a:gridCol>
                <a:gridCol w="411480">
                  <a:extLst>
                    <a:ext uri="{9D8B030D-6E8A-4147-A177-3AD203B41FA5}">
                      <a16:colId xmlns:a16="http://schemas.microsoft.com/office/drawing/2014/main" val="3973685817"/>
                    </a:ext>
                  </a:extLst>
                </a:gridCol>
                <a:gridCol w="411480">
                  <a:extLst>
                    <a:ext uri="{9D8B030D-6E8A-4147-A177-3AD203B41FA5}">
                      <a16:colId xmlns:a16="http://schemas.microsoft.com/office/drawing/2014/main" val="4204677043"/>
                    </a:ext>
                  </a:extLst>
                </a:gridCol>
                <a:gridCol w="411480">
                  <a:extLst>
                    <a:ext uri="{9D8B030D-6E8A-4147-A177-3AD203B41FA5}">
                      <a16:colId xmlns:a16="http://schemas.microsoft.com/office/drawing/2014/main" val="1655807902"/>
                    </a:ext>
                  </a:extLst>
                </a:gridCol>
                <a:gridCol w="411480">
                  <a:extLst>
                    <a:ext uri="{9D8B030D-6E8A-4147-A177-3AD203B41FA5}">
                      <a16:colId xmlns:a16="http://schemas.microsoft.com/office/drawing/2014/main" val="1769570056"/>
                    </a:ext>
                  </a:extLst>
                </a:gridCol>
                <a:gridCol w="411480">
                  <a:extLst>
                    <a:ext uri="{9D8B030D-6E8A-4147-A177-3AD203B41FA5}">
                      <a16:colId xmlns:a16="http://schemas.microsoft.com/office/drawing/2014/main" val="3383852768"/>
                    </a:ext>
                  </a:extLst>
                </a:gridCol>
                <a:gridCol w="411480">
                  <a:extLst>
                    <a:ext uri="{9D8B030D-6E8A-4147-A177-3AD203B41FA5}">
                      <a16:colId xmlns:a16="http://schemas.microsoft.com/office/drawing/2014/main" val="520727301"/>
                    </a:ext>
                  </a:extLst>
                </a:gridCol>
                <a:gridCol w="411480">
                  <a:extLst>
                    <a:ext uri="{9D8B030D-6E8A-4147-A177-3AD203B41FA5}">
                      <a16:colId xmlns:a16="http://schemas.microsoft.com/office/drawing/2014/main" val="26150271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4262946007"/>
                  </a:ext>
                </a:extLst>
              </a:tr>
              <a:tr h="370840">
                <a:tc>
                  <a:txBody>
                    <a:bodyPr/>
                    <a:lstStyle/>
                    <a:p>
                      <a:r>
                        <a:rPr lang="en-US" sz="1000"/>
                        <a:t>Hero Dubai Desert Classic</a:t>
                      </a:r>
                    </a:p>
                  </a:txBody>
                  <a:tcPr/>
                </a:tc>
                <a:tc>
                  <a:txBody>
                    <a:bodyPr/>
                    <a:lstStyle/>
                    <a:p>
                      <a:r>
                        <a:rPr lang="en-US" sz="1000"/>
                        <a:t>18054</a:t>
                      </a:r>
                    </a:p>
                  </a:txBody>
                  <a:tcPr/>
                </a:tc>
                <a:tc>
                  <a:txBody>
                    <a:bodyPr/>
                    <a:lstStyle/>
                    <a:p>
                      <a:r>
                        <a:rPr lang="en-US" sz="1000"/>
                        <a:t>259</a:t>
                      </a:r>
                    </a:p>
                  </a:txBody>
                  <a:tcPr/>
                </a:tc>
                <a:tc>
                  <a:txBody>
                    <a:bodyPr/>
                    <a:lstStyle/>
                    <a:p>
                      <a:r>
                        <a:rPr lang="en-US" sz="1000"/>
                        <a:t>107</a:t>
                      </a:r>
                    </a:p>
                  </a:txBody>
                  <a:tcPr/>
                </a:tc>
                <a:tc>
                  <a:txBody>
                    <a:bodyPr/>
                    <a:lstStyle/>
                    <a:p>
                      <a:r>
                        <a:rPr lang="en-US" sz="1000"/>
                        <a:t>11301.876363636</a:t>
                      </a:r>
                    </a:p>
                  </a:txBody>
                  <a:tcPr/>
                </a:tc>
                <a:tc>
                  <a:txBody>
                    <a:bodyPr/>
                    <a:lstStyle/>
                    <a:p>
                      <a:r>
                        <a:rPr lang="en-US" sz="1000"/>
                        <a:t>19515</a:t>
                      </a:r>
                    </a:p>
                  </a:txBody>
                  <a:tcPr/>
                </a:tc>
                <a:tc>
                  <a:txBody>
                    <a:bodyPr/>
                    <a:lstStyle/>
                    <a:p>
                      <a:r>
                        <a:rPr lang="en-US" sz="1000"/>
                        <a:t>75</a:t>
                      </a:r>
                    </a:p>
                  </a:txBody>
                  <a:tcPr/>
                </a:tc>
                <a:tc>
                  <a:txBody>
                    <a:bodyPr/>
                    <a:lstStyle/>
                    <a:p>
                      <a:r>
                        <a:rPr lang="en-US" sz="1000"/>
                        <a:t>64682632</a:t>
                      </a:r>
                    </a:p>
                  </a:txBody>
                  <a:tcPr/>
                </a:tc>
                <a:tc>
                  <a:txBody>
                    <a:bodyPr/>
                    <a:lstStyle/>
                    <a:p>
                      <a:r>
                        <a:rPr lang="en-US" sz="1000"/>
                        <a:t>173130.32</a:t>
                      </a:r>
                    </a:p>
                  </a:txBody>
                  <a:tcPr/>
                </a:tc>
                <a:tc>
                  <a:txBody>
                    <a:bodyPr/>
                    <a:lstStyle/>
                    <a:p>
                      <a:r>
                        <a:rPr lang="en-US" sz="1000"/>
                        <a:t>1048442</a:t>
                      </a:r>
                    </a:p>
                  </a:txBody>
                  <a:tcPr/>
                </a:tc>
                <a:tc>
                  <a:txBody>
                    <a:bodyPr/>
                    <a:lstStyle/>
                    <a:p>
                      <a:r>
                        <a:rPr lang="en-US" sz="1000"/>
                        <a:t>0.07 %</a:t>
                      </a:r>
                    </a:p>
                  </a:txBody>
                  <a:tcPr/>
                </a:tc>
                <a:tc>
                  <a:txBody>
                    <a:bodyPr/>
                    <a:lstStyle/>
                    <a:p>
                      <a:r>
                        <a:rPr lang="en-US" sz="1000"/>
                        <a:t>1329562</a:t>
                      </a:r>
                    </a:p>
                  </a:txBody>
                  <a:tcPr/>
                </a:tc>
                <a:tc>
                  <a:txBody>
                    <a:bodyPr/>
                    <a:lstStyle/>
                    <a:p>
                      <a:r>
                        <a:rPr lang="en-US" sz="1000"/>
                        <a:t>558338</a:t>
                      </a:r>
                    </a:p>
                  </a:txBody>
                  <a:tcPr/>
                </a:tc>
                <a:tc>
                  <a:txBody>
                    <a:bodyPr/>
                    <a:lstStyle/>
                    <a:p>
                      <a:r>
                        <a:rPr lang="en-US" sz="1000"/>
                        <a:t>0</a:t>
                      </a:r>
                    </a:p>
                  </a:txBody>
                  <a:tcPr/>
                </a:tc>
                <a:tc>
                  <a:txBody>
                    <a:bodyPr/>
                    <a:lstStyle/>
                    <a:p>
                      <a:r>
                        <a:rPr lang="en-US" sz="1000"/>
                        <a:t>1021010</a:t>
                      </a:r>
                    </a:p>
                  </a:txBody>
                  <a:tcPr/>
                </a:tc>
                <a:tc>
                  <a:txBody>
                    <a:bodyPr/>
                    <a:lstStyle/>
                    <a:p>
                      <a:r>
                        <a:rPr lang="en-US" sz="1000"/>
                        <a:t>13480</a:t>
                      </a:r>
                    </a:p>
                  </a:txBody>
                  <a:tcPr/>
                </a:tc>
                <a:tc>
                  <a:txBody>
                    <a:bodyPr/>
                    <a:lstStyle/>
                    <a:p>
                      <a:r>
                        <a:rPr lang="en-US" sz="1000"/>
                        <a:t>735</a:t>
                      </a:r>
                    </a:p>
                  </a:txBody>
                  <a:tcPr/>
                </a:tc>
                <a:extLst>
                  <a:ext uri="{0D108BD9-81ED-4DB2-BD59-A6C34878D82A}">
                    <a16:rowId xmlns:a16="http://schemas.microsoft.com/office/drawing/2014/main" val="2972701079"/>
                  </a:ext>
                </a:extLst>
              </a:tr>
            </a:tbl>
          </a:graphicData>
        </a:graphic>
      </p:graphicFrame>
      <p:sp>
        <p:nvSpPr>
          <p:cNvPr id="4" name="Text Placeholder 3">
            <a:extLst>
              <a:ext uri="{FF2B5EF4-FFF2-40B4-BE49-F238E27FC236}">
                <a16:creationId xmlns:a16="http://schemas.microsoft.com/office/drawing/2014/main" id="{67608CB6-99A6-499D-A909-2D9EC3C0EC8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337467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1610-00BB-423A-AAF4-D151A00BC02B}"/>
              </a:ext>
            </a:extLst>
          </p:cNvPr>
          <p:cNvSpPr>
            <a:spLocks noGrp="1"/>
          </p:cNvSpPr>
          <p:nvPr>
            <p:ph type="title"/>
          </p:nvPr>
        </p:nvSpPr>
        <p:spPr/>
        <p:txBody>
          <a:bodyPr/>
          <a:lstStyle/>
          <a:p>
            <a:r>
              <a:rPr lang="en-US"/>
              <a:t>Facebook FB Posts Data | Hero Dubai Desert Classic - 1 of 25</a:t>
            </a:r>
          </a:p>
        </p:txBody>
      </p:sp>
      <p:graphicFrame>
        <p:nvGraphicFramePr>
          <p:cNvPr id="5" name="Table Placeholder 4">
            <a:extLst>
              <a:ext uri="{FF2B5EF4-FFF2-40B4-BE49-F238E27FC236}">
                <a16:creationId xmlns:a16="http://schemas.microsoft.com/office/drawing/2014/main" id="{02D76092-C99B-4088-9B93-5FC814C11AAB}"/>
              </a:ext>
            </a:extLst>
          </p:cNvPr>
          <p:cNvGraphicFramePr>
            <a:graphicFrameLocks noGrp="1"/>
          </p:cNvGraphicFramePr>
          <p:nvPr>
            <p:ph type="tbl" sz="quarter" idx="13"/>
            <p:extLst>
              <p:ext uri="{D42A27DB-BD31-4B8C-83A1-F6EECF244321}">
                <p14:modId xmlns:p14="http://schemas.microsoft.com/office/powerpoint/2010/main" val="41673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52969907"/>
                    </a:ext>
                  </a:extLst>
                </a:gridCol>
                <a:gridCol w="493776">
                  <a:extLst>
                    <a:ext uri="{9D8B030D-6E8A-4147-A177-3AD203B41FA5}">
                      <a16:colId xmlns:a16="http://schemas.microsoft.com/office/drawing/2014/main" val="1701214964"/>
                    </a:ext>
                  </a:extLst>
                </a:gridCol>
                <a:gridCol w="329184">
                  <a:extLst>
                    <a:ext uri="{9D8B030D-6E8A-4147-A177-3AD203B41FA5}">
                      <a16:colId xmlns:a16="http://schemas.microsoft.com/office/drawing/2014/main" val="1642027030"/>
                    </a:ext>
                  </a:extLst>
                </a:gridCol>
                <a:gridCol w="329184">
                  <a:extLst>
                    <a:ext uri="{9D8B030D-6E8A-4147-A177-3AD203B41FA5}">
                      <a16:colId xmlns:a16="http://schemas.microsoft.com/office/drawing/2014/main" val="4137529843"/>
                    </a:ext>
                  </a:extLst>
                </a:gridCol>
                <a:gridCol w="329184">
                  <a:extLst>
                    <a:ext uri="{9D8B030D-6E8A-4147-A177-3AD203B41FA5}">
                      <a16:colId xmlns:a16="http://schemas.microsoft.com/office/drawing/2014/main" val="1605393592"/>
                    </a:ext>
                  </a:extLst>
                </a:gridCol>
                <a:gridCol w="329184">
                  <a:extLst>
                    <a:ext uri="{9D8B030D-6E8A-4147-A177-3AD203B41FA5}">
                      <a16:colId xmlns:a16="http://schemas.microsoft.com/office/drawing/2014/main" val="2132495263"/>
                    </a:ext>
                  </a:extLst>
                </a:gridCol>
                <a:gridCol w="329184">
                  <a:extLst>
                    <a:ext uri="{9D8B030D-6E8A-4147-A177-3AD203B41FA5}">
                      <a16:colId xmlns:a16="http://schemas.microsoft.com/office/drawing/2014/main" val="900802086"/>
                    </a:ext>
                  </a:extLst>
                </a:gridCol>
                <a:gridCol w="329184">
                  <a:extLst>
                    <a:ext uri="{9D8B030D-6E8A-4147-A177-3AD203B41FA5}">
                      <a16:colId xmlns:a16="http://schemas.microsoft.com/office/drawing/2014/main" val="573089413"/>
                    </a:ext>
                  </a:extLst>
                </a:gridCol>
                <a:gridCol w="329184">
                  <a:extLst>
                    <a:ext uri="{9D8B030D-6E8A-4147-A177-3AD203B41FA5}">
                      <a16:colId xmlns:a16="http://schemas.microsoft.com/office/drawing/2014/main" val="4102280376"/>
                    </a:ext>
                  </a:extLst>
                </a:gridCol>
                <a:gridCol w="329184">
                  <a:extLst>
                    <a:ext uri="{9D8B030D-6E8A-4147-A177-3AD203B41FA5}">
                      <a16:colId xmlns:a16="http://schemas.microsoft.com/office/drawing/2014/main" val="1418475433"/>
                    </a:ext>
                  </a:extLst>
                </a:gridCol>
                <a:gridCol w="329184">
                  <a:extLst>
                    <a:ext uri="{9D8B030D-6E8A-4147-A177-3AD203B41FA5}">
                      <a16:colId xmlns:a16="http://schemas.microsoft.com/office/drawing/2014/main" val="1053067884"/>
                    </a:ext>
                  </a:extLst>
                </a:gridCol>
                <a:gridCol w="329184">
                  <a:extLst>
                    <a:ext uri="{9D8B030D-6E8A-4147-A177-3AD203B41FA5}">
                      <a16:colId xmlns:a16="http://schemas.microsoft.com/office/drawing/2014/main" val="3498642471"/>
                    </a:ext>
                  </a:extLst>
                </a:gridCol>
                <a:gridCol w="329184">
                  <a:extLst>
                    <a:ext uri="{9D8B030D-6E8A-4147-A177-3AD203B41FA5}">
                      <a16:colId xmlns:a16="http://schemas.microsoft.com/office/drawing/2014/main" val="3661787431"/>
                    </a:ext>
                  </a:extLst>
                </a:gridCol>
                <a:gridCol w="329184">
                  <a:extLst>
                    <a:ext uri="{9D8B030D-6E8A-4147-A177-3AD203B41FA5}">
                      <a16:colId xmlns:a16="http://schemas.microsoft.com/office/drawing/2014/main" val="2079562742"/>
                    </a:ext>
                  </a:extLst>
                </a:gridCol>
                <a:gridCol w="329184">
                  <a:extLst>
                    <a:ext uri="{9D8B030D-6E8A-4147-A177-3AD203B41FA5}">
                      <a16:colId xmlns:a16="http://schemas.microsoft.com/office/drawing/2014/main" val="2394593689"/>
                    </a:ext>
                  </a:extLst>
                </a:gridCol>
                <a:gridCol w="329184">
                  <a:extLst>
                    <a:ext uri="{9D8B030D-6E8A-4147-A177-3AD203B41FA5}">
                      <a16:colId xmlns:a16="http://schemas.microsoft.com/office/drawing/2014/main" val="2884661734"/>
                    </a:ext>
                  </a:extLst>
                </a:gridCol>
                <a:gridCol w="329184">
                  <a:extLst>
                    <a:ext uri="{9D8B030D-6E8A-4147-A177-3AD203B41FA5}">
                      <a16:colId xmlns:a16="http://schemas.microsoft.com/office/drawing/2014/main" val="369980886"/>
                    </a:ext>
                  </a:extLst>
                </a:gridCol>
                <a:gridCol w="329184">
                  <a:extLst>
                    <a:ext uri="{9D8B030D-6E8A-4147-A177-3AD203B41FA5}">
                      <a16:colId xmlns:a16="http://schemas.microsoft.com/office/drawing/2014/main" val="3682029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4788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- 2024-08-23 12:06:18</a:t>
                      </a:r>
                      <a:r>
                        <a:rPr kumimoji="0" lang="en-US" sz="1000" b="0" i="0" u="none" strike="noStrike" kern="1200" cap="none" spc="0" normalizeH="0" baseline="0" noProof="0">
                          <a:ln>
                            <a:noFill/>
                          </a:ln>
                          <a:solidFill>
                            <a:prstClr val="black"/>
                          </a:solidFill>
                          <a:effectLst/>
                          <a:uLnTx/>
                          <a:uFillTx/>
                          <a:latin typeface="Calibri"/>
                          <a:ea typeface="+mn-ea"/>
                          <a:cs typeface="+mn-cs"/>
                        </a:rPr>
                        <a:t>
 What an atmosphere 🤩 This is not just a golf tournament #DubaiDesertClassic #RolexSeries</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08:12:57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25412560"/>
                  </a:ext>
                </a:extLst>
              </a:tr>
            </a:tbl>
          </a:graphicData>
        </a:graphic>
      </p:graphicFrame>
      <p:sp>
        <p:nvSpPr>
          <p:cNvPr id="4" name="Text Placeholder 3">
            <a:extLst>
              <a:ext uri="{FF2B5EF4-FFF2-40B4-BE49-F238E27FC236}">
                <a16:creationId xmlns:a16="http://schemas.microsoft.com/office/drawing/2014/main" id="{12B5293E-50C8-4121-A9CE-20769092796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850845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85D30-4D84-40E2-8F60-6142580C886B}"/>
              </a:ext>
            </a:extLst>
          </p:cNvPr>
          <p:cNvSpPr>
            <a:spLocks noGrp="1"/>
          </p:cNvSpPr>
          <p:nvPr>
            <p:ph type="title"/>
          </p:nvPr>
        </p:nvSpPr>
        <p:spPr/>
        <p:txBody>
          <a:bodyPr/>
          <a:lstStyle/>
          <a:p>
            <a:r>
              <a:rPr lang="en-US"/>
              <a:t>Facebook FB Posts Data | Hero Dubai Desert Classic - 2 of 25</a:t>
            </a:r>
          </a:p>
        </p:txBody>
      </p:sp>
      <p:graphicFrame>
        <p:nvGraphicFramePr>
          <p:cNvPr id="5" name="Table Placeholder 4">
            <a:extLst>
              <a:ext uri="{FF2B5EF4-FFF2-40B4-BE49-F238E27FC236}">
                <a16:creationId xmlns:a16="http://schemas.microsoft.com/office/drawing/2014/main" id="{F472A1FE-BD45-4ED1-A5C3-B2369D09AA03}"/>
              </a:ext>
            </a:extLst>
          </p:cNvPr>
          <p:cNvGraphicFramePr>
            <a:graphicFrameLocks noGrp="1"/>
          </p:cNvGraphicFramePr>
          <p:nvPr>
            <p:ph type="tbl" sz="quarter" idx="13"/>
            <p:extLst>
              <p:ext uri="{D42A27DB-BD31-4B8C-83A1-F6EECF244321}">
                <p14:modId xmlns:p14="http://schemas.microsoft.com/office/powerpoint/2010/main" val="349137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98027417"/>
                    </a:ext>
                  </a:extLst>
                </a:gridCol>
                <a:gridCol w="493776">
                  <a:extLst>
                    <a:ext uri="{9D8B030D-6E8A-4147-A177-3AD203B41FA5}">
                      <a16:colId xmlns:a16="http://schemas.microsoft.com/office/drawing/2014/main" val="316800319"/>
                    </a:ext>
                  </a:extLst>
                </a:gridCol>
                <a:gridCol w="329184">
                  <a:extLst>
                    <a:ext uri="{9D8B030D-6E8A-4147-A177-3AD203B41FA5}">
                      <a16:colId xmlns:a16="http://schemas.microsoft.com/office/drawing/2014/main" val="868818443"/>
                    </a:ext>
                  </a:extLst>
                </a:gridCol>
                <a:gridCol w="329184">
                  <a:extLst>
                    <a:ext uri="{9D8B030D-6E8A-4147-A177-3AD203B41FA5}">
                      <a16:colId xmlns:a16="http://schemas.microsoft.com/office/drawing/2014/main" val="3952906893"/>
                    </a:ext>
                  </a:extLst>
                </a:gridCol>
                <a:gridCol w="329184">
                  <a:extLst>
                    <a:ext uri="{9D8B030D-6E8A-4147-A177-3AD203B41FA5}">
                      <a16:colId xmlns:a16="http://schemas.microsoft.com/office/drawing/2014/main" val="1557699339"/>
                    </a:ext>
                  </a:extLst>
                </a:gridCol>
                <a:gridCol w="329184">
                  <a:extLst>
                    <a:ext uri="{9D8B030D-6E8A-4147-A177-3AD203B41FA5}">
                      <a16:colId xmlns:a16="http://schemas.microsoft.com/office/drawing/2014/main" val="3487592187"/>
                    </a:ext>
                  </a:extLst>
                </a:gridCol>
                <a:gridCol w="329184">
                  <a:extLst>
                    <a:ext uri="{9D8B030D-6E8A-4147-A177-3AD203B41FA5}">
                      <a16:colId xmlns:a16="http://schemas.microsoft.com/office/drawing/2014/main" val="1733324526"/>
                    </a:ext>
                  </a:extLst>
                </a:gridCol>
                <a:gridCol w="329184">
                  <a:extLst>
                    <a:ext uri="{9D8B030D-6E8A-4147-A177-3AD203B41FA5}">
                      <a16:colId xmlns:a16="http://schemas.microsoft.com/office/drawing/2014/main" val="2289320570"/>
                    </a:ext>
                  </a:extLst>
                </a:gridCol>
                <a:gridCol w="329184">
                  <a:extLst>
                    <a:ext uri="{9D8B030D-6E8A-4147-A177-3AD203B41FA5}">
                      <a16:colId xmlns:a16="http://schemas.microsoft.com/office/drawing/2014/main" val="3900842519"/>
                    </a:ext>
                  </a:extLst>
                </a:gridCol>
                <a:gridCol w="329184">
                  <a:extLst>
                    <a:ext uri="{9D8B030D-6E8A-4147-A177-3AD203B41FA5}">
                      <a16:colId xmlns:a16="http://schemas.microsoft.com/office/drawing/2014/main" val="1945601249"/>
                    </a:ext>
                  </a:extLst>
                </a:gridCol>
                <a:gridCol w="329184">
                  <a:extLst>
                    <a:ext uri="{9D8B030D-6E8A-4147-A177-3AD203B41FA5}">
                      <a16:colId xmlns:a16="http://schemas.microsoft.com/office/drawing/2014/main" val="2664092784"/>
                    </a:ext>
                  </a:extLst>
                </a:gridCol>
                <a:gridCol w="329184">
                  <a:extLst>
                    <a:ext uri="{9D8B030D-6E8A-4147-A177-3AD203B41FA5}">
                      <a16:colId xmlns:a16="http://schemas.microsoft.com/office/drawing/2014/main" val="2871841484"/>
                    </a:ext>
                  </a:extLst>
                </a:gridCol>
                <a:gridCol w="329184">
                  <a:extLst>
                    <a:ext uri="{9D8B030D-6E8A-4147-A177-3AD203B41FA5}">
                      <a16:colId xmlns:a16="http://schemas.microsoft.com/office/drawing/2014/main" val="2715183992"/>
                    </a:ext>
                  </a:extLst>
                </a:gridCol>
                <a:gridCol w="329184">
                  <a:extLst>
                    <a:ext uri="{9D8B030D-6E8A-4147-A177-3AD203B41FA5}">
                      <a16:colId xmlns:a16="http://schemas.microsoft.com/office/drawing/2014/main" val="425608550"/>
                    </a:ext>
                  </a:extLst>
                </a:gridCol>
                <a:gridCol w="329184">
                  <a:extLst>
                    <a:ext uri="{9D8B030D-6E8A-4147-A177-3AD203B41FA5}">
                      <a16:colId xmlns:a16="http://schemas.microsoft.com/office/drawing/2014/main" val="873190983"/>
                    </a:ext>
                  </a:extLst>
                </a:gridCol>
                <a:gridCol w="329184">
                  <a:extLst>
                    <a:ext uri="{9D8B030D-6E8A-4147-A177-3AD203B41FA5}">
                      <a16:colId xmlns:a16="http://schemas.microsoft.com/office/drawing/2014/main" val="3502442532"/>
                    </a:ext>
                  </a:extLst>
                </a:gridCol>
                <a:gridCol w="329184">
                  <a:extLst>
                    <a:ext uri="{9D8B030D-6E8A-4147-A177-3AD203B41FA5}">
                      <a16:colId xmlns:a16="http://schemas.microsoft.com/office/drawing/2014/main" val="1179644805"/>
                    </a:ext>
                  </a:extLst>
                </a:gridCol>
                <a:gridCol w="329184">
                  <a:extLst>
                    <a:ext uri="{9D8B030D-6E8A-4147-A177-3AD203B41FA5}">
                      <a16:colId xmlns:a16="http://schemas.microsoft.com/office/drawing/2014/main" val="262173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05081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- 2024-08-15 14:06:34</a:t>
                      </a:r>
                      <a:r>
                        <a:rPr kumimoji="0" lang="en-US" sz="1000" b="0" i="0" u="none" strike="noStrike" kern="1200" cap="none" spc="0" normalizeH="0" baseline="0" noProof="0">
                          <a:ln>
                            <a:noFill/>
                          </a:ln>
                          <a:solidFill>
                            <a:prstClr val="black"/>
                          </a:solidFill>
                          <a:effectLst/>
                          <a:uLnTx/>
                          <a:uFillTx/>
                          <a:latin typeface="Calibri"/>
                          <a:ea typeface="+mn-ea"/>
                          <a:cs typeface="+mn-cs"/>
                        </a:rPr>
                        <a:t>
 It’s all in the technique 🏌️🥶#DubaiDesertClassic #RolexSeries‎ Tommy Fleetwood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09/13/2024 02:14:41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16671553"/>
                  </a:ext>
                </a:extLst>
              </a:tr>
            </a:tbl>
          </a:graphicData>
        </a:graphic>
      </p:graphicFrame>
      <p:sp>
        <p:nvSpPr>
          <p:cNvPr id="4" name="Text Placeholder 3">
            <a:extLst>
              <a:ext uri="{FF2B5EF4-FFF2-40B4-BE49-F238E27FC236}">
                <a16:creationId xmlns:a16="http://schemas.microsoft.com/office/drawing/2014/main" id="{273CFC72-D0AB-475F-A4A8-A6AECFB2FCD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792495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808FA-FCB8-428B-B25D-4F9EC919A932}"/>
              </a:ext>
            </a:extLst>
          </p:cNvPr>
          <p:cNvSpPr>
            <a:spLocks noGrp="1"/>
          </p:cNvSpPr>
          <p:nvPr>
            <p:ph type="title"/>
          </p:nvPr>
        </p:nvSpPr>
        <p:spPr/>
        <p:txBody>
          <a:bodyPr/>
          <a:lstStyle/>
          <a:p>
            <a:r>
              <a:rPr lang="en-US"/>
              <a:t>Facebook FB Posts Data | Hero Dubai Desert Classic - 3 of 25</a:t>
            </a:r>
          </a:p>
        </p:txBody>
      </p:sp>
      <p:graphicFrame>
        <p:nvGraphicFramePr>
          <p:cNvPr id="5" name="Table Placeholder 4">
            <a:extLst>
              <a:ext uri="{FF2B5EF4-FFF2-40B4-BE49-F238E27FC236}">
                <a16:creationId xmlns:a16="http://schemas.microsoft.com/office/drawing/2014/main" id="{3C211222-7F81-47C9-951B-A90E461AB30B}"/>
              </a:ext>
            </a:extLst>
          </p:cNvPr>
          <p:cNvGraphicFramePr>
            <a:graphicFrameLocks noGrp="1"/>
          </p:cNvGraphicFramePr>
          <p:nvPr>
            <p:ph type="tbl" sz="quarter" idx="13"/>
            <p:extLst>
              <p:ext uri="{D42A27DB-BD31-4B8C-83A1-F6EECF244321}">
                <p14:modId xmlns:p14="http://schemas.microsoft.com/office/powerpoint/2010/main" val="267885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08353725"/>
                    </a:ext>
                  </a:extLst>
                </a:gridCol>
                <a:gridCol w="493776">
                  <a:extLst>
                    <a:ext uri="{9D8B030D-6E8A-4147-A177-3AD203B41FA5}">
                      <a16:colId xmlns:a16="http://schemas.microsoft.com/office/drawing/2014/main" val="2755547513"/>
                    </a:ext>
                  </a:extLst>
                </a:gridCol>
                <a:gridCol w="329184">
                  <a:extLst>
                    <a:ext uri="{9D8B030D-6E8A-4147-A177-3AD203B41FA5}">
                      <a16:colId xmlns:a16="http://schemas.microsoft.com/office/drawing/2014/main" val="2760332076"/>
                    </a:ext>
                  </a:extLst>
                </a:gridCol>
                <a:gridCol w="329184">
                  <a:extLst>
                    <a:ext uri="{9D8B030D-6E8A-4147-A177-3AD203B41FA5}">
                      <a16:colId xmlns:a16="http://schemas.microsoft.com/office/drawing/2014/main" val="93697337"/>
                    </a:ext>
                  </a:extLst>
                </a:gridCol>
                <a:gridCol w="329184">
                  <a:extLst>
                    <a:ext uri="{9D8B030D-6E8A-4147-A177-3AD203B41FA5}">
                      <a16:colId xmlns:a16="http://schemas.microsoft.com/office/drawing/2014/main" val="1685406151"/>
                    </a:ext>
                  </a:extLst>
                </a:gridCol>
                <a:gridCol w="329184">
                  <a:extLst>
                    <a:ext uri="{9D8B030D-6E8A-4147-A177-3AD203B41FA5}">
                      <a16:colId xmlns:a16="http://schemas.microsoft.com/office/drawing/2014/main" val="3678276269"/>
                    </a:ext>
                  </a:extLst>
                </a:gridCol>
                <a:gridCol w="329184">
                  <a:extLst>
                    <a:ext uri="{9D8B030D-6E8A-4147-A177-3AD203B41FA5}">
                      <a16:colId xmlns:a16="http://schemas.microsoft.com/office/drawing/2014/main" val="2919192317"/>
                    </a:ext>
                  </a:extLst>
                </a:gridCol>
                <a:gridCol w="329184">
                  <a:extLst>
                    <a:ext uri="{9D8B030D-6E8A-4147-A177-3AD203B41FA5}">
                      <a16:colId xmlns:a16="http://schemas.microsoft.com/office/drawing/2014/main" val="878874605"/>
                    </a:ext>
                  </a:extLst>
                </a:gridCol>
                <a:gridCol w="329184">
                  <a:extLst>
                    <a:ext uri="{9D8B030D-6E8A-4147-A177-3AD203B41FA5}">
                      <a16:colId xmlns:a16="http://schemas.microsoft.com/office/drawing/2014/main" val="3378430233"/>
                    </a:ext>
                  </a:extLst>
                </a:gridCol>
                <a:gridCol w="329184">
                  <a:extLst>
                    <a:ext uri="{9D8B030D-6E8A-4147-A177-3AD203B41FA5}">
                      <a16:colId xmlns:a16="http://schemas.microsoft.com/office/drawing/2014/main" val="1409462546"/>
                    </a:ext>
                  </a:extLst>
                </a:gridCol>
                <a:gridCol w="329184">
                  <a:extLst>
                    <a:ext uri="{9D8B030D-6E8A-4147-A177-3AD203B41FA5}">
                      <a16:colId xmlns:a16="http://schemas.microsoft.com/office/drawing/2014/main" val="2307600360"/>
                    </a:ext>
                  </a:extLst>
                </a:gridCol>
                <a:gridCol w="329184">
                  <a:extLst>
                    <a:ext uri="{9D8B030D-6E8A-4147-A177-3AD203B41FA5}">
                      <a16:colId xmlns:a16="http://schemas.microsoft.com/office/drawing/2014/main" val="2663788332"/>
                    </a:ext>
                  </a:extLst>
                </a:gridCol>
                <a:gridCol w="329184">
                  <a:extLst>
                    <a:ext uri="{9D8B030D-6E8A-4147-A177-3AD203B41FA5}">
                      <a16:colId xmlns:a16="http://schemas.microsoft.com/office/drawing/2014/main" val="350488313"/>
                    </a:ext>
                  </a:extLst>
                </a:gridCol>
                <a:gridCol w="329184">
                  <a:extLst>
                    <a:ext uri="{9D8B030D-6E8A-4147-A177-3AD203B41FA5}">
                      <a16:colId xmlns:a16="http://schemas.microsoft.com/office/drawing/2014/main" val="3428712532"/>
                    </a:ext>
                  </a:extLst>
                </a:gridCol>
                <a:gridCol w="329184">
                  <a:extLst>
                    <a:ext uri="{9D8B030D-6E8A-4147-A177-3AD203B41FA5}">
                      <a16:colId xmlns:a16="http://schemas.microsoft.com/office/drawing/2014/main" val="3279377069"/>
                    </a:ext>
                  </a:extLst>
                </a:gridCol>
                <a:gridCol w="329184">
                  <a:extLst>
                    <a:ext uri="{9D8B030D-6E8A-4147-A177-3AD203B41FA5}">
                      <a16:colId xmlns:a16="http://schemas.microsoft.com/office/drawing/2014/main" val="1514930702"/>
                    </a:ext>
                  </a:extLst>
                </a:gridCol>
                <a:gridCol w="329184">
                  <a:extLst>
                    <a:ext uri="{9D8B030D-6E8A-4147-A177-3AD203B41FA5}">
                      <a16:colId xmlns:a16="http://schemas.microsoft.com/office/drawing/2014/main" val="17042058"/>
                    </a:ext>
                  </a:extLst>
                </a:gridCol>
                <a:gridCol w="329184">
                  <a:extLst>
                    <a:ext uri="{9D8B030D-6E8A-4147-A177-3AD203B41FA5}">
                      <a16:colId xmlns:a16="http://schemas.microsoft.com/office/drawing/2014/main" val="326648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65850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- 2024-08-06 18:23:09</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the 36th Hero Dubai Desert Classic from 16th - 19th January, 2025! 🤩 Free general admission tickets and hospitality packages coming soon. Stay tuned!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استعد للنسخة الـ 36 من بطولة هيرو دبي ديزرت كلاسيك من 16-19 يناير2025!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ستتوفر باقات الضيافة وتذاكر الدخول المجانية قريباً. ترقبوها!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09/05/2024 02:15:34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05927315"/>
                  </a:ext>
                </a:extLst>
              </a:tr>
            </a:tbl>
          </a:graphicData>
        </a:graphic>
      </p:graphicFrame>
      <p:sp>
        <p:nvSpPr>
          <p:cNvPr id="4" name="Text Placeholder 3">
            <a:extLst>
              <a:ext uri="{FF2B5EF4-FFF2-40B4-BE49-F238E27FC236}">
                <a16:creationId xmlns:a16="http://schemas.microsoft.com/office/drawing/2014/main" id="{BEB84C85-3FB6-4692-8D66-F488F62E450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8514098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8C47-B63A-46FE-BFF3-6E4EA462A38E}"/>
              </a:ext>
            </a:extLst>
          </p:cNvPr>
          <p:cNvSpPr>
            <a:spLocks noGrp="1"/>
          </p:cNvSpPr>
          <p:nvPr>
            <p:ph type="title"/>
          </p:nvPr>
        </p:nvSpPr>
        <p:spPr/>
        <p:txBody>
          <a:bodyPr/>
          <a:lstStyle/>
          <a:p>
            <a:r>
              <a:rPr lang="en-US"/>
              <a:t>Facebook FB Posts Data | Hero Dubai Desert Classic - 4 of 25</a:t>
            </a:r>
          </a:p>
        </p:txBody>
      </p:sp>
      <p:graphicFrame>
        <p:nvGraphicFramePr>
          <p:cNvPr id="5" name="Table Placeholder 4">
            <a:extLst>
              <a:ext uri="{FF2B5EF4-FFF2-40B4-BE49-F238E27FC236}">
                <a16:creationId xmlns:a16="http://schemas.microsoft.com/office/drawing/2014/main" id="{F68576CB-4148-493C-8D6C-F80EB51F4AD7}"/>
              </a:ext>
            </a:extLst>
          </p:cNvPr>
          <p:cNvGraphicFramePr>
            <a:graphicFrameLocks noGrp="1"/>
          </p:cNvGraphicFramePr>
          <p:nvPr>
            <p:ph type="tbl" sz="quarter" idx="13"/>
            <p:extLst>
              <p:ext uri="{D42A27DB-BD31-4B8C-83A1-F6EECF244321}">
                <p14:modId xmlns:p14="http://schemas.microsoft.com/office/powerpoint/2010/main" val="418543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03542375"/>
                    </a:ext>
                  </a:extLst>
                </a:gridCol>
                <a:gridCol w="493776">
                  <a:extLst>
                    <a:ext uri="{9D8B030D-6E8A-4147-A177-3AD203B41FA5}">
                      <a16:colId xmlns:a16="http://schemas.microsoft.com/office/drawing/2014/main" val="1370078396"/>
                    </a:ext>
                  </a:extLst>
                </a:gridCol>
                <a:gridCol w="329184">
                  <a:extLst>
                    <a:ext uri="{9D8B030D-6E8A-4147-A177-3AD203B41FA5}">
                      <a16:colId xmlns:a16="http://schemas.microsoft.com/office/drawing/2014/main" val="1735723077"/>
                    </a:ext>
                  </a:extLst>
                </a:gridCol>
                <a:gridCol w="329184">
                  <a:extLst>
                    <a:ext uri="{9D8B030D-6E8A-4147-A177-3AD203B41FA5}">
                      <a16:colId xmlns:a16="http://schemas.microsoft.com/office/drawing/2014/main" val="1176482572"/>
                    </a:ext>
                  </a:extLst>
                </a:gridCol>
                <a:gridCol w="329184">
                  <a:extLst>
                    <a:ext uri="{9D8B030D-6E8A-4147-A177-3AD203B41FA5}">
                      <a16:colId xmlns:a16="http://schemas.microsoft.com/office/drawing/2014/main" val="1540226248"/>
                    </a:ext>
                  </a:extLst>
                </a:gridCol>
                <a:gridCol w="329184">
                  <a:extLst>
                    <a:ext uri="{9D8B030D-6E8A-4147-A177-3AD203B41FA5}">
                      <a16:colId xmlns:a16="http://schemas.microsoft.com/office/drawing/2014/main" val="3292375532"/>
                    </a:ext>
                  </a:extLst>
                </a:gridCol>
                <a:gridCol w="329184">
                  <a:extLst>
                    <a:ext uri="{9D8B030D-6E8A-4147-A177-3AD203B41FA5}">
                      <a16:colId xmlns:a16="http://schemas.microsoft.com/office/drawing/2014/main" val="1876384448"/>
                    </a:ext>
                  </a:extLst>
                </a:gridCol>
                <a:gridCol w="329184">
                  <a:extLst>
                    <a:ext uri="{9D8B030D-6E8A-4147-A177-3AD203B41FA5}">
                      <a16:colId xmlns:a16="http://schemas.microsoft.com/office/drawing/2014/main" val="175326161"/>
                    </a:ext>
                  </a:extLst>
                </a:gridCol>
                <a:gridCol w="329184">
                  <a:extLst>
                    <a:ext uri="{9D8B030D-6E8A-4147-A177-3AD203B41FA5}">
                      <a16:colId xmlns:a16="http://schemas.microsoft.com/office/drawing/2014/main" val="375809929"/>
                    </a:ext>
                  </a:extLst>
                </a:gridCol>
                <a:gridCol w="329184">
                  <a:extLst>
                    <a:ext uri="{9D8B030D-6E8A-4147-A177-3AD203B41FA5}">
                      <a16:colId xmlns:a16="http://schemas.microsoft.com/office/drawing/2014/main" val="3036370355"/>
                    </a:ext>
                  </a:extLst>
                </a:gridCol>
                <a:gridCol w="329184">
                  <a:extLst>
                    <a:ext uri="{9D8B030D-6E8A-4147-A177-3AD203B41FA5}">
                      <a16:colId xmlns:a16="http://schemas.microsoft.com/office/drawing/2014/main" val="2362685984"/>
                    </a:ext>
                  </a:extLst>
                </a:gridCol>
                <a:gridCol w="329184">
                  <a:extLst>
                    <a:ext uri="{9D8B030D-6E8A-4147-A177-3AD203B41FA5}">
                      <a16:colId xmlns:a16="http://schemas.microsoft.com/office/drawing/2014/main" val="760629339"/>
                    </a:ext>
                  </a:extLst>
                </a:gridCol>
                <a:gridCol w="329184">
                  <a:extLst>
                    <a:ext uri="{9D8B030D-6E8A-4147-A177-3AD203B41FA5}">
                      <a16:colId xmlns:a16="http://schemas.microsoft.com/office/drawing/2014/main" val="3301046129"/>
                    </a:ext>
                  </a:extLst>
                </a:gridCol>
                <a:gridCol w="329184">
                  <a:extLst>
                    <a:ext uri="{9D8B030D-6E8A-4147-A177-3AD203B41FA5}">
                      <a16:colId xmlns:a16="http://schemas.microsoft.com/office/drawing/2014/main" val="509489710"/>
                    </a:ext>
                  </a:extLst>
                </a:gridCol>
                <a:gridCol w="329184">
                  <a:extLst>
                    <a:ext uri="{9D8B030D-6E8A-4147-A177-3AD203B41FA5}">
                      <a16:colId xmlns:a16="http://schemas.microsoft.com/office/drawing/2014/main" val="2470288273"/>
                    </a:ext>
                  </a:extLst>
                </a:gridCol>
                <a:gridCol w="329184">
                  <a:extLst>
                    <a:ext uri="{9D8B030D-6E8A-4147-A177-3AD203B41FA5}">
                      <a16:colId xmlns:a16="http://schemas.microsoft.com/office/drawing/2014/main" val="39437604"/>
                    </a:ext>
                  </a:extLst>
                </a:gridCol>
                <a:gridCol w="329184">
                  <a:extLst>
                    <a:ext uri="{9D8B030D-6E8A-4147-A177-3AD203B41FA5}">
                      <a16:colId xmlns:a16="http://schemas.microsoft.com/office/drawing/2014/main" val="1459464888"/>
                    </a:ext>
                  </a:extLst>
                </a:gridCol>
                <a:gridCol w="329184">
                  <a:extLst>
                    <a:ext uri="{9D8B030D-6E8A-4147-A177-3AD203B41FA5}">
                      <a16:colId xmlns:a16="http://schemas.microsoft.com/office/drawing/2014/main" val="3169125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63746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- 2024-07-29 13:08:47</a:t>
                      </a:r>
                      <a:r>
                        <a:rPr kumimoji="0" lang="en-US" sz="1000" b="0" i="0" u="none" strike="noStrike" kern="1200" cap="none" spc="0" normalizeH="0" baseline="0" noProof="0">
                          <a:ln>
                            <a:noFill/>
                          </a:ln>
                          <a:solidFill>
                            <a:prstClr val="black"/>
                          </a:solidFill>
                          <a:effectLst/>
                          <a:uLnTx/>
                          <a:uFillTx/>
                          <a:latin typeface="Calibri"/>
                          <a:ea typeface="+mn-ea"/>
                          <a:cs typeface="+mn-cs"/>
                        </a:rPr>
                        <a:t>
 Take a moment to relax, breathe and focus. Your best game starts with a healthy mind and body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08/26/2024 02:14:46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3818404"/>
                  </a:ext>
                </a:extLst>
              </a:tr>
            </a:tbl>
          </a:graphicData>
        </a:graphic>
      </p:graphicFrame>
      <p:sp>
        <p:nvSpPr>
          <p:cNvPr id="4" name="Text Placeholder 3">
            <a:extLst>
              <a:ext uri="{FF2B5EF4-FFF2-40B4-BE49-F238E27FC236}">
                <a16:creationId xmlns:a16="http://schemas.microsoft.com/office/drawing/2014/main" id="{F7EED450-8400-4D8B-BCA8-6A80FE3D3E7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816966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AF0C-1EF1-40D0-996F-85DF2190A937}"/>
              </a:ext>
            </a:extLst>
          </p:cNvPr>
          <p:cNvSpPr>
            <a:spLocks noGrp="1"/>
          </p:cNvSpPr>
          <p:nvPr>
            <p:ph type="title"/>
          </p:nvPr>
        </p:nvSpPr>
        <p:spPr/>
        <p:txBody>
          <a:bodyPr/>
          <a:lstStyle/>
          <a:p>
            <a:r>
              <a:rPr lang="en-US"/>
              <a:t>Facebook FB Posts Data | Hero Dubai Desert Classic - 5 of 25</a:t>
            </a:r>
          </a:p>
        </p:txBody>
      </p:sp>
      <p:graphicFrame>
        <p:nvGraphicFramePr>
          <p:cNvPr id="5" name="Table Placeholder 4">
            <a:extLst>
              <a:ext uri="{FF2B5EF4-FFF2-40B4-BE49-F238E27FC236}">
                <a16:creationId xmlns:a16="http://schemas.microsoft.com/office/drawing/2014/main" id="{1DD9D8B2-F1BD-45D4-93D1-73DFA9DA9D14}"/>
              </a:ext>
            </a:extLst>
          </p:cNvPr>
          <p:cNvGraphicFramePr>
            <a:graphicFrameLocks noGrp="1"/>
          </p:cNvGraphicFramePr>
          <p:nvPr>
            <p:ph type="tbl" sz="quarter" idx="13"/>
            <p:extLst>
              <p:ext uri="{D42A27DB-BD31-4B8C-83A1-F6EECF244321}">
                <p14:modId xmlns:p14="http://schemas.microsoft.com/office/powerpoint/2010/main" val="252867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53879398"/>
                    </a:ext>
                  </a:extLst>
                </a:gridCol>
                <a:gridCol w="493776">
                  <a:extLst>
                    <a:ext uri="{9D8B030D-6E8A-4147-A177-3AD203B41FA5}">
                      <a16:colId xmlns:a16="http://schemas.microsoft.com/office/drawing/2014/main" val="3990947917"/>
                    </a:ext>
                  </a:extLst>
                </a:gridCol>
                <a:gridCol w="329184">
                  <a:extLst>
                    <a:ext uri="{9D8B030D-6E8A-4147-A177-3AD203B41FA5}">
                      <a16:colId xmlns:a16="http://schemas.microsoft.com/office/drawing/2014/main" val="1855330323"/>
                    </a:ext>
                  </a:extLst>
                </a:gridCol>
                <a:gridCol w="329184">
                  <a:extLst>
                    <a:ext uri="{9D8B030D-6E8A-4147-A177-3AD203B41FA5}">
                      <a16:colId xmlns:a16="http://schemas.microsoft.com/office/drawing/2014/main" val="3760319045"/>
                    </a:ext>
                  </a:extLst>
                </a:gridCol>
                <a:gridCol w="329184">
                  <a:extLst>
                    <a:ext uri="{9D8B030D-6E8A-4147-A177-3AD203B41FA5}">
                      <a16:colId xmlns:a16="http://schemas.microsoft.com/office/drawing/2014/main" val="1079662838"/>
                    </a:ext>
                  </a:extLst>
                </a:gridCol>
                <a:gridCol w="329184">
                  <a:extLst>
                    <a:ext uri="{9D8B030D-6E8A-4147-A177-3AD203B41FA5}">
                      <a16:colId xmlns:a16="http://schemas.microsoft.com/office/drawing/2014/main" val="928448234"/>
                    </a:ext>
                  </a:extLst>
                </a:gridCol>
                <a:gridCol w="329184">
                  <a:extLst>
                    <a:ext uri="{9D8B030D-6E8A-4147-A177-3AD203B41FA5}">
                      <a16:colId xmlns:a16="http://schemas.microsoft.com/office/drawing/2014/main" val="1282768484"/>
                    </a:ext>
                  </a:extLst>
                </a:gridCol>
                <a:gridCol w="329184">
                  <a:extLst>
                    <a:ext uri="{9D8B030D-6E8A-4147-A177-3AD203B41FA5}">
                      <a16:colId xmlns:a16="http://schemas.microsoft.com/office/drawing/2014/main" val="731703002"/>
                    </a:ext>
                  </a:extLst>
                </a:gridCol>
                <a:gridCol w="329184">
                  <a:extLst>
                    <a:ext uri="{9D8B030D-6E8A-4147-A177-3AD203B41FA5}">
                      <a16:colId xmlns:a16="http://schemas.microsoft.com/office/drawing/2014/main" val="1121494844"/>
                    </a:ext>
                  </a:extLst>
                </a:gridCol>
                <a:gridCol w="329184">
                  <a:extLst>
                    <a:ext uri="{9D8B030D-6E8A-4147-A177-3AD203B41FA5}">
                      <a16:colId xmlns:a16="http://schemas.microsoft.com/office/drawing/2014/main" val="2277077397"/>
                    </a:ext>
                  </a:extLst>
                </a:gridCol>
                <a:gridCol w="329184">
                  <a:extLst>
                    <a:ext uri="{9D8B030D-6E8A-4147-A177-3AD203B41FA5}">
                      <a16:colId xmlns:a16="http://schemas.microsoft.com/office/drawing/2014/main" val="87676480"/>
                    </a:ext>
                  </a:extLst>
                </a:gridCol>
                <a:gridCol w="329184">
                  <a:extLst>
                    <a:ext uri="{9D8B030D-6E8A-4147-A177-3AD203B41FA5}">
                      <a16:colId xmlns:a16="http://schemas.microsoft.com/office/drawing/2014/main" val="3004271776"/>
                    </a:ext>
                  </a:extLst>
                </a:gridCol>
                <a:gridCol w="329184">
                  <a:extLst>
                    <a:ext uri="{9D8B030D-6E8A-4147-A177-3AD203B41FA5}">
                      <a16:colId xmlns:a16="http://schemas.microsoft.com/office/drawing/2014/main" val="435192419"/>
                    </a:ext>
                  </a:extLst>
                </a:gridCol>
                <a:gridCol w="329184">
                  <a:extLst>
                    <a:ext uri="{9D8B030D-6E8A-4147-A177-3AD203B41FA5}">
                      <a16:colId xmlns:a16="http://schemas.microsoft.com/office/drawing/2014/main" val="1569917283"/>
                    </a:ext>
                  </a:extLst>
                </a:gridCol>
                <a:gridCol w="329184">
                  <a:extLst>
                    <a:ext uri="{9D8B030D-6E8A-4147-A177-3AD203B41FA5}">
                      <a16:colId xmlns:a16="http://schemas.microsoft.com/office/drawing/2014/main" val="2298760142"/>
                    </a:ext>
                  </a:extLst>
                </a:gridCol>
                <a:gridCol w="329184">
                  <a:extLst>
                    <a:ext uri="{9D8B030D-6E8A-4147-A177-3AD203B41FA5}">
                      <a16:colId xmlns:a16="http://schemas.microsoft.com/office/drawing/2014/main" val="2357364445"/>
                    </a:ext>
                  </a:extLst>
                </a:gridCol>
                <a:gridCol w="329184">
                  <a:extLst>
                    <a:ext uri="{9D8B030D-6E8A-4147-A177-3AD203B41FA5}">
                      <a16:colId xmlns:a16="http://schemas.microsoft.com/office/drawing/2014/main" val="3550424796"/>
                    </a:ext>
                  </a:extLst>
                </a:gridCol>
                <a:gridCol w="329184">
                  <a:extLst>
                    <a:ext uri="{9D8B030D-6E8A-4147-A177-3AD203B41FA5}">
                      <a16:colId xmlns:a16="http://schemas.microsoft.com/office/drawing/2014/main" val="746480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15823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- 2024-07-06 12:35:57</a:t>
                      </a:r>
                      <a:r>
                        <a:rPr kumimoji="0" lang="en-US" sz="1000" b="0" i="0" u="none" strike="noStrike" kern="1200" cap="none" spc="0" normalizeH="0" baseline="0" noProof="0">
                          <a:ln>
                            <a:noFill/>
                          </a:ln>
                          <a:solidFill>
                            <a:prstClr val="black"/>
                          </a:solidFill>
                          <a:effectLst/>
                          <a:uLnTx/>
                          <a:uFillTx/>
                          <a:latin typeface="Calibri"/>
                          <a:ea typeface="+mn-ea"/>
                          <a:cs typeface="+mn-cs"/>
                        </a:rPr>
                        <a:t>
 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20:14:57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11648574"/>
                  </a:ext>
                </a:extLst>
              </a:tr>
            </a:tbl>
          </a:graphicData>
        </a:graphic>
      </p:graphicFrame>
      <p:sp>
        <p:nvSpPr>
          <p:cNvPr id="4" name="Text Placeholder 3">
            <a:extLst>
              <a:ext uri="{FF2B5EF4-FFF2-40B4-BE49-F238E27FC236}">
                <a16:creationId xmlns:a16="http://schemas.microsoft.com/office/drawing/2014/main" id="{0CB24DF3-62F5-44A8-A901-5BA454CDD4C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3727812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933C4-617E-4D2E-86A4-8546BB8AF874}"/>
              </a:ext>
            </a:extLst>
          </p:cNvPr>
          <p:cNvSpPr>
            <a:spLocks noGrp="1"/>
          </p:cNvSpPr>
          <p:nvPr>
            <p:ph type="title"/>
          </p:nvPr>
        </p:nvSpPr>
        <p:spPr/>
        <p:txBody>
          <a:bodyPr/>
          <a:lstStyle/>
          <a:p>
            <a:r>
              <a:rPr lang="en-US"/>
              <a:t>Facebook FB Posts Data | Hero Dubai Desert Classic - 6 of 25</a:t>
            </a:r>
          </a:p>
        </p:txBody>
      </p:sp>
      <p:graphicFrame>
        <p:nvGraphicFramePr>
          <p:cNvPr id="5" name="Table Placeholder 4">
            <a:extLst>
              <a:ext uri="{FF2B5EF4-FFF2-40B4-BE49-F238E27FC236}">
                <a16:creationId xmlns:a16="http://schemas.microsoft.com/office/drawing/2014/main" id="{E6DBA200-367F-402D-8722-0CE99891908D}"/>
              </a:ext>
            </a:extLst>
          </p:cNvPr>
          <p:cNvGraphicFramePr>
            <a:graphicFrameLocks noGrp="1"/>
          </p:cNvGraphicFramePr>
          <p:nvPr>
            <p:ph type="tbl" sz="quarter" idx="13"/>
            <p:extLst>
              <p:ext uri="{D42A27DB-BD31-4B8C-83A1-F6EECF244321}">
                <p14:modId xmlns:p14="http://schemas.microsoft.com/office/powerpoint/2010/main" val="129759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99116196"/>
                    </a:ext>
                  </a:extLst>
                </a:gridCol>
                <a:gridCol w="493776">
                  <a:extLst>
                    <a:ext uri="{9D8B030D-6E8A-4147-A177-3AD203B41FA5}">
                      <a16:colId xmlns:a16="http://schemas.microsoft.com/office/drawing/2014/main" val="1272549728"/>
                    </a:ext>
                  </a:extLst>
                </a:gridCol>
                <a:gridCol w="329184">
                  <a:extLst>
                    <a:ext uri="{9D8B030D-6E8A-4147-A177-3AD203B41FA5}">
                      <a16:colId xmlns:a16="http://schemas.microsoft.com/office/drawing/2014/main" val="3385344244"/>
                    </a:ext>
                  </a:extLst>
                </a:gridCol>
                <a:gridCol w="329184">
                  <a:extLst>
                    <a:ext uri="{9D8B030D-6E8A-4147-A177-3AD203B41FA5}">
                      <a16:colId xmlns:a16="http://schemas.microsoft.com/office/drawing/2014/main" val="4028529797"/>
                    </a:ext>
                  </a:extLst>
                </a:gridCol>
                <a:gridCol w="329184">
                  <a:extLst>
                    <a:ext uri="{9D8B030D-6E8A-4147-A177-3AD203B41FA5}">
                      <a16:colId xmlns:a16="http://schemas.microsoft.com/office/drawing/2014/main" val="1027184657"/>
                    </a:ext>
                  </a:extLst>
                </a:gridCol>
                <a:gridCol w="329184">
                  <a:extLst>
                    <a:ext uri="{9D8B030D-6E8A-4147-A177-3AD203B41FA5}">
                      <a16:colId xmlns:a16="http://schemas.microsoft.com/office/drawing/2014/main" val="2598249127"/>
                    </a:ext>
                  </a:extLst>
                </a:gridCol>
                <a:gridCol w="329184">
                  <a:extLst>
                    <a:ext uri="{9D8B030D-6E8A-4147-A177-3AD203B41FA5}">
                      <a16:colId xmlns:a16="http://schemas.microsoft.com/office/drawing/2014/main" val="1436762746"/>
                    </a:ext>
                  </a:extLst>
                </a:gridCol>
                <a:gridCol w="329184">
                  <a:extLst>
                    <a:ext uri="{9D8B030D-6E8A-4147-A177-3AD203B41FA5}">
                      <a16:colId xmlns:a16="http://schemas.microsoft.com/office/drawing/2014/main" val="4162330976"/>
                    </a:ext>
                  </a:extLst>
                </a:gridCol>
                <a:gridCol w="329184">
                  <a:extLst>
                    <a:ext uri="{9D8B030D-6E8A-4147-A177-3AD203B41FA5}">
                      <a16:colId xmlns:a16="http://schemas.microsoft.com/office/drawing/2014/main" val="175295198"/>
                    </a:ext>
                  </a:extLst>
                </a:gridCol>
                <a:gridCol w="329184">
                  <a:extLst>
                    <a:ext uri="{9D8B030D-6E8A-4147-A177-3AD203B41FA5}">
                      <a16:colId xmlns:a16="http://schemas.microsoft.com/office/drawing/2014/main" val="209660714"/>
                    </a:ext>
                  </a:extLst>
                </a:gridCol>
                <a:gridCol w="329184">
                  <a:extLst>
                    <a:ext uri="{9D8B030D-6E8A-4147-A177-3AD203B41FA5}">
                      <a16:colId xmlns:a16="http://schemas.microsoft.com/office/drawing/2014/main" val="2301199818"/>
                    </a:ext>
                  </a:extLst>
                </a:gridCol>
                <a:gridCol w="329184">
                  <a:extLst>
                    <a:ext uri="{9D8B030D-6E8A-4147-A177-3AD203B41FA5}">
                      <a16:colId xmlns:a16="http://schemas.microsoft.com/office/drawing/2014/main" val="3540939137"/>
                    </a:ext>
                  </a:extLst>
                </a:gridCol>
                <a:gridCol w="329184">
                  <a:extLst>
                    <a:ext uri="{9D8B030D-6E8A-4147-A177-3AD203B41FA5}">
                      <a16:colId xmlns:a16="http://schemas.microsoft.com/office/drawing/2014/main" val="384487369"/>
                    </a:ext>
                  </a:extLst>
                </a:gridCol>
                <a:gridCol w="329184">
                  <a:extLst>
                    <a:ext uri="{9D8B030D-6E8A-4147-A177-3AD203B41FA5}">
                      <a16:colId xmlns:a16="http://schemas.microsoft.com/office/drawing/2014/main" val="1738633030"/>
                    </a:ext>
                  </a:extLst>
                </a:gridCol>
                <a:gridCol w="329184">
                  <a:extLst>
                    <a:ext uri="{9D8B030D-6E8A-4147-A177-3AD203B41FA5}">
                      <a16:colId xmlns:a16="http://schemas.microsoft.com/office/drawing/2014/main" val="2158427876"/>
                    </a:ext>
                  </a:extLst>
                </a:gridCol>
                <a:gridCol w="329184">
                  <a:extLst>
                    <a:ext uri="{9D8B030D-6E8A-4147-A177-3AD203B41FA5}">
                      <a16:colId xmlns:a16="http://schemas.microsoft.com/office/drawing/2014/main" val="3118503903"/>
                    </a:ext>
                  </a:extLst>
                </a:gridCol>
                <a:gridCol w="329184">
                  <a:extLst>
                    <a:ext uri="{9D8B030D-6E8A-4147-A177-3AD203B41FA5}">
                      <a16:colId xmlns:a16="http://schemas.microsoft.com/office/drawing/2014/main" val="114530519"/>
                    </a:ext>
                  </a:extLst>
                </a:gridCol>
                <a:gridCol w="329184">
                  <a:extLst>
                    <a:ext uri="{9D8B030D-6E8A-4147-A177-3AD203B41FA5}">
                      <a16:colId xmlns:a16="http://schemas.microsoft.com/office/drawing/2014/main" val="359557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44643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- 2024-06-21 11:01:18</a:t>
                      </a:r>
                      <a:r>
                        <a:rPr kumimoji="0" lang="en-US" sz="1000" b="0" i="0" u="none" strike="noStrike" kern="1200" cap="none" spc="0" normalizeH="0" baseline="0" noProof="0">
                          <a:ln>
                            <a:noFill/>
                          </a:ln>
                          <a:solidFill>
                            <a:prstClr val="black"/>
                          </a:solidFill>
                          <a:effectLst/>
                          <a:uLnTx/>
                          <a:uFillTx/>
                          <a:latin typeface="Calibri"/>
                          <a:ea typeface="+mn-ea"/>
                          <a:cs typeface="+mn-cs"/>
                        </a:rPr>
                        <a:t>
 COMPETITION CLOSED
Make this Father's Day unforgettable for your hero! 
Win an Odyssey Putter and a Limited Edition Emirates Golf Club Print. ⛳️
How to enter:
1️⃣ Must follow us 
2️⃣ Like and save this post
3️⃣ Tag three friends in the comments
Enter by midnight on Monday 24th June 🗓️
#FathersDay #GolfGiveaway #EmiratesGolfClub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02:15:19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8832637"/>
                  </a:ext>
                </a:extLst>
              </a:tr>
            </a:tbl>
          </a:graphicData>
        </a:graphic>
      </p:graphicFrame>
      <p:sp>
        <p:nvSpPr>
          <p:cNvPr id="4" name="Text Placeholder 3">
            <a:extLst>
              <a:ext uri="{FF2B5EF4-FFF2-40B4-BE49-F238E27FC236}">
                <a16:creationId xmlns:a16="http://schemas.microsoft.com/office/drawing/2014/main" id="{4F378F8A-682E-4DFE-BCC3-9397751193F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909240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543C-15FB-437B-A2CD-F59D1E07D32D}"/>
              </a:ext>
            </a:extLst>
          </p:cNvPr>
          <p:cNvSpPr>
            <a:spLocks noGrp="1"/>
          </p:cNvSpPr>
          <p:nvPr>
            <p:ph type="title"/>
          </p:nvPr>
        </p:nvSpPr>
        <p:spPr/>
        <p:txBody>
          <a:bodyPr/>
          <a:lstStyle/>
          <a:p>
            <a:r>
              <a:rPr lang="en-US"/>
              <a:t>Facebook FB Posts Data | Hero Dubai Desert Classic - 7 of 25</a:t>
            </a:r>
          </a:p>
        </p:txBody>
      </p:sp>
      <p:graphicFrame>
        <p:nvGraphicFramePr>
          <p:cNvPr id="5" name="Table Placeholder 4">
            <a:extLst>
              <a:ext uri="{FF2B5EF4-FFF2-40B4-BE49-F238E27FC236}">
                <a16:creationId xmlns:a16="http://schemas.microsoft.com/office/drawing/2014/main" id="{FE3EB64A-1D14-417A-B7B4-02104BEC0753}"/>
              </a:ext>
            </a:extLst>
          </p:cNvPr>
          <p:cNvGraphicFramePr>
            <a:graphicFrameLocks noGrp="1"/>
          </p:cNvGraphicFramePr>
          <p:nvPr>
            <p:ph type="tbl" sz="quarter" idx="13"/>
            <p:extLst>
              <p:ext uri="{D42A27DB-BD31-4B8C-83A1-F6EECF244321}">
                <p14:modId xmlns:p14="http://schemas.microsoft.com/office/powerpoint/2010/main" val="12581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31077436"/>
                    </a:ext>
                  </a:extLst>
                </a:gridCol>
                <a:gridCol w="493776">
                  <a:extLst>
                    <a:ext uri="{9D8B030D-6E8A-4147-A177-3AD203B41FA5}">
                      <a16:colId xmlns:a16="http://schemas.microsoft.com/office/drawing/2014/main" val="2935050435"/>
                    </a:ext>
                  </a:extLst>
                </a:gridCol>
                <a:gridCol w="329184">
                  <a:extLst>
                    <a:ext uri="{9D8B030D-6E8A-4147-A177-3AD203B41FA5}">
                      <a16:colId xmlns:a16="http://schemas.microsoft.com/office/drawing/2014/main" val="165273297"/>
                    </a:ext>
                  </a:extLst>
                </a:gridCol>
                <a:gridCol w="329184">
                  <a:extLst>
                    <a:ext uri="{9D8B030D-6E8A-4147-A177-3AD203B41FA5}">
                      <a16:colId xmlns:a16="http://schemas.microsoft.com/office/drawing/2014/main" val="1295889847"/>
                    </a:ext>
                  </a:extLst>
                </a:gridCol>
                <a:gridCol w="329184">
                  <a:extLst>
                    <a:ext uri="{9D8B030D-6E8A-4147-A177-3AD203B41FA5}">
                      <a16:colId xmlns:a16="http://schemas.microsoft.com/office/drawing/2014/main" val="3606331240"/>
                    </a:ext>
                  </a:extLst>
                </a:gridCol>
                <a:gridCol w="329184">
                  <a:extLst>
                    <a:ext uri="{9D8B030D-6E8A-4147-A177-3AD203B41FA5}">
                      <a16:colId xmlns:a16="http://schemas.microsoft.com/office/drawing/2014/main" val="1807958286"/>
                    </a:ext>
                  </a:extLst>
                </a:gridCol>
                <a:gridCol w="329184">
                  <a:extLst>
                    <a:ext uri="{9D8B030D-6E8A-4147-A177-3AD203B41FA5}">
                      <a16:colId xmlns:a16="http://schemas.microsoft.com/office/drawing/2014/main" val="1623144079"/>
                    </a:ext>
                  </a:extLst>
                </a:gridCol>
                <a:gridCol w="329184">
                  <a:extLst>
                    <a:ext uri="{9D8B030D-6E8A-4147-A177-3AD203B41FA5}">
                      <a16:colId xmlns:a16="http://schemas.microsoft.com/office/drawing/2014/main" val="3972238339"/>
                    </a:ext>
                  </a:extLst>
                </a:gridCol>
                <a:gridCol w="329184">
                  <a:extLst>
                    <a:ext uri="{9D8B030D-6E8A-4147-A177-3AD203B41FA5}">
                      <a16:colId xmlns:a16="http://schemas.microsoft.com/office/drawing/2014/main" val="764077049"/>
                    </a:ext>
                  </a:extLst>
                </a:gridCol>
                <a:gridCol w="329184">
                  <a:extLst>
                    <a:ext uri="{9D8B030D-6E8A-4147-A177-3AD203B41FA5}">
                      <a16:colId xmlns:a16="http://schemas.microsoft.com/office/drawing/2014/main" val="2391908044"/>
                    </a:ext>
                  </a:extLst>
                </a:gridCol>
                <a:gridCol w="329184">
                  <a:extLst>
                    <a:ext uri="{9D8B030D-6E8A-4147-A177-3AD203B41FA5}">
                      <a16:colId xmlns:a16="http://schemas.microsoft.com/office/drawing/2014/main" val="424563695"/>
                    </a:ext>
                  </a:extLst>
                </a:gridCol>
                <a:gridCol w="329184">
                  <a:extLst>
                    <a:ext uri="{9D8B030D-6E8A-4147-A177-3AD203B41FA5}">
                      <a16:colId xmlns:a16="http://schemas.microsoft.com/office/drawing/2014/main" val="3305696273"/>
                    </a:ext>
                  </a:extLst>
                </a:gridCol>
                <a:gridCol w="329184">
                  <a:extLst>
                    <a:ext uri="{9D8B030D-6E8A-4147-A177-3AD203B41FA5}">
                      <a16:colId xmlns:a16="http://schemas.microsoft.com/office/drawing/2014/main" val="148929225"/>
                    </a:ext>
                  </a:extLst>
                </a:gridCol>
                <a:gridCol w="329184">
                  <a:extLst>
                    <a:ext uri="{9D8B030D-6E8A-4147-A177-3AD203B41FA5}">
                      <a16:colId xmlns:a16="http://schemas.microsoft.com/office/drawing/2014/main" val="3470613626"/>
                    </a:ext>
                  </a:extLst>
                </a:gridCol>
                <a:gridCol w="329184">
                  <a:extLst>
                    <a:ext uri="{9D8B030D-6E8A-4147-A177-3AD203B41FA5}">
                      <a16:colId xmlns:a16="http://schemas.microsoft.com/office/drawing/2014/main" val="2763555963"/>
                    </a:ext>
                  </a:extLst>
                </a:gridCol>
                <a:gridCol w="329184">
                  <a:extLst>
                    <a:ext uri="{9D8B030D-6E8A-4147-A177-3AD203B41FA5}">
                      <a16:colId xmlns:a16="http://schemas.microsoft.com/office/drawing/2014/main" val="3337242261"/>
                    </a:ext>
                  </a:extLst>
                </a:gridCol>
                <a:gridCol w="329184">
                  <a:extLst>
                    <a:ext uri="{9D8B030D-6E8A-4147-A177-3AD203B41FA5}">
                      <a16:colId xmlns:a16="http://schemas.microsoft.com/office/drawing/2014/main" val="3075868119"/>
                    </a:ext>
                  </a:extLst>
                </a:gridCol>
                <a:gridCol w="329184">
                  <a:extLst>
                    <a:ext uri="{9D8B030D-6E8A-4147-A177-3AD203B41FA5}">
                      <a16:colId xmlns:a16="http://schemas.microsoft.com/office/drawing/2014/main" val="49002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68636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- 2024-06-16 06:51:12</a:t>
                      </a:r>
                      <a:r>
                        <a:rPr kumimoji="0" lang="en-US" sz="1000" b="0" i="0" u="none" strike="noStrike" kern="1200" cap="none" spc="0" normalizeH="0" baseline="0" noProof="0">
                          <a:ln>
                            <a:noFill/>
                          </a:ln>
                          <a:solidFill>
                            <a:prstClr val="black"/>
                          </a:solidFill>
                          <a:effectLst/>
                          <a:uLnTx/>
                          <a:uFillTx/>
                          <a:latin typeface="Calibri"/>
                          <a:ea typeface="+mn-ea"/>
                          <a:cs typeface="+mn-cs"/>
                        </a:rPr>
                        <a:t>
 Eid Mubarak from the Hero Dubai Desert Classic team! 🌙✨ Wishing you and your loved ones wonderful memories on this special day. #EidMubarak 
#Eid2024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 مبارك من فريق بطولة هيرو دبي ديزرت 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لكم ولأحبابكم أوقات سعيدة في هذا اليوم. #عيد_مبارك
#عيد_2024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14:15:39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18772261"/>
                  </a:ext>
                </a:extLst>
              </a:tr>
            </a:tbl>
          </a:graphicData>
        </a:graphic>
      </p:graphicFrame>
      <p:sp>
        <p:nvSpPr>
          <p:cNvPr id="4" name="Text Placeholder 3">
            <a:extLst>
              <a:ext uri="{FF2B5EF4-FFF2-40B4-BE49-F238E27FC236}">
                <a16:creationId xmlns:a16="http://schemas.microsoft.com/office/drawing/2014/main" id="{515343C4-4165-4A66-9AE4-606760081D1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530326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EF1F6-DAEE-413B-97F2-F0E69724E43C}"/>
              </a:ext>
            </a:extLst>
          </p:cNvPr>
          <p:cNvSpPr>
            <a:spLocks noGrp="1"/>
          </p:cNvSpPr>
          <p:nvPr>
            <p:ph type="title"/>
          </p:nvPr>
        </p:nvSpPr>
        <p:spPr/>
        <p:txBody>
          <a:bodyPr/>
          <a:lstStyle/>
          <a:p>
            <a:r>
              <a:rPr lang="en-US"/>
              <a:t>Facebook FB Posts Data | Hero Dubai Desert Classic - 8 of 25</a:t>
            </a:r>
          </a:p>
        </p:txBody>
      </p:sp>
      <p:graphicFrame>
        <p:nvGraphicFramePr>
          <p:cNvPr id="5" name="Table Placeholder 4">
            <a:extLst>
              <a:ext uri="{FF2B5EF4-FFF2-40B4-BE49-F238E27FC236}">
                <a16:creationId xmlns:a16="http://schemas.microsoft.com/office/drawing/2014/main" id="{E4F54975-D171-421F-AE22-70AC0A09AEEC}"/>
              </a:ext>
            </a:extLst>
          </p:cNvPr>
          <p:cNvGraphicFramePr>
            <a:graphicFrameLocks noGrp="1"/>
          </p:cNvGraphicFramePr>
          <p:nvPr>
            <p:ph type="tbl" sz="quarter" idx="13"/>
            <p:extLst>
              <p:ext uri="{D42A27DB-BD31-4B8C-83A1-F6EECF244321}">
                <p14:modId xmlns:p14="http://schemas.microsoft.com/office/powerpoint/2010/main" val="4211964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5400906"/>
                    </a:ext>
                  </a:extLst>
                </a:gridCol>
                <a:gridCol w="493776">
                  <a:extLst>
                    <a:ext uri="{9D8B030D-6E8A-4147-A177-3AD203B41FA5}">
                      <a16:colId xmlns:a16="http://schemas.microsoft.com/office/drawing/2014/main" val="3491781741"/>
                    </a:ext>
                  </a:extLst>
                </a:gridCol>
                <a:gridCol w="329184">
                  <a:extLst>
                    <a:ext uri="{9D8B030D-6E8A-4147-A177-3AD203B41FA5}">
                      <a16:colId xmlns:a16="http://schemas.microsoft.com/office/drawing/2014/main" val="1004823959"/>
                    </a:ext>
                  </a:extLst>
                </a:gridCol>
                <a:gridCol w="329184">
                  <a:extLst>
                    <a:ext uri="{9D8B030D-6E8A-4147-A177-3AD203B41FA5}">
                      <a16:colId xmlns:a16="http://schemas.microsoft.com/office/drawing/2014/main" val="1284385250"/>
                    </a:ext>
                  </a:extLst>
                </a:gridCol>
                <a:gridCol w="329184">
                  <a:extLst>
                    <a:ext uri="{9D8B030D-6E8A-4147-A177-3AD203B41FA5}">
                      <a16:colId xmlns:a16="http://schemas.microsoft.com/office/drawing/2014/main" val="3318966462"/>
                    </a:ext>
                  </a:extLst>
                </a:gridCol>
                <a:gridCol w="329184">
                  <a:extLst>
                    <a:ext uri="{9D8B030D-6E8A-4147-A177-3AD203B41FA5}">
                      <a16:colId xmlns:a16="http://schemas.microsoft.com/office/drawing/2014/main" val="2421353513"/>
                    </a:ext>
                  </a:extLst>
                </a:gridCol>
                <a:gridCol w="329184">
                  <a:extLst>
                    <a:ext uri="{9D8B030D-6E8A-4147-A177-3AD203B41FA5}">
                      <a16:colId xmlns:a16="http://schemas.microsoft.com/office/drawing/2014/main" val="3097220088"/>
                    </a:ext>
                  </a:extLst>
                </a:gridCol>
                <a:gridCol w="329184">
                  <a:extLst>
                    <a:ext uri="{9D8B030D-6E8A-4147-A177-3AD203B41FA5}">
                      <a16:colId xmlns:a16="http://schemas.microsoft.com/office/drawing/2014/main" val="2360450900"/>
                    </a:ext>
                  </a:extLst>
                </a:gridCol>
                <a:gridCol w="329184">
                  <a:extLst>
                    <a:ext uri="{9D8B030D-6E8A-4147-A177-3AD203B41FA5}">
                      <a16:colId xmlns:a16="http://schemas.microsoft.com/office/drawing/2014/main" val="2728578720"/>
                    </a:ext>
                  </a:extLst>
                </a:gridCol>
                <a:gridCol w="329184">
                  <a:extLst>
                    <a:ext uri="{9D8B030D-6E8A-4147-A177-3AD203B41FA5}">
                      <a16:colId xmlns:a16="http://schemas.microsoft.com/office/drawing/2014/main" val="504394376"/>
                    </a:ext>
                  </a:extLst>
                </a:gridCol>
                <a:gridCol w="329184">
                  <a:extLst>
                    <a:ext uri="{9D8B030D-6E8A-4147-A177-3AD203B41FA5}">
                      <a16:colId xmlns:a16="http://schemas.microsoft.com/office/drawing/2014/main" val="583879731"/>
                    </a:ext>
                  </a:extLst>
                </a:gridCol>
                <a:gridCol w="329184">
                  <a:extLst>
                    <a:ext uri="{9D8B030D-6E8A-4147-A177-3AD203B41FA5}">
                      <a16:colId xmlns:a16="http://schemas.microsoft.com/office/drawing/2014/main" val="2622378365"/>
                    </a:ext>
                  </a:extLst>
                </a:gridCol>
                <a:gridCol w="329184">
                  <a:extLst>
                    <a:ext uri="{9D8B030D-6E8A-4147-A177-3AD203B41FA5}">
                      <a16:colId xmlns:a16="http://schemas.microsoft.com/office/drawing/2014/main" val="2640927475"/>
                    </a:ext>
                  </a:extLst>
                </a:gridCol>
                <a:gridCol w="329184">
                  <a:extLst>
                    <a:ext uri="{9D8B030D-6E8A-4147-A177-3AD203B41FA5}">
                      <a16:colId xmlns:a16="http://schemas.microsoft.com/office/drawing/2014/main" val="150287505"/>
                    </a:ext>
                  </a:extLst>
                </a:gridCol>
                <a:gridCol w="329184">
                  <a:extLst>
                    <a:ext uri="{9D8B030D-6E8A-4147-A177-3AD203B41FA5}">
                      <a16:colId xmlns:a16="http://schemas.microsoft.com/office/drawing/2014/main" val="2308298327"/>
                    </a:ext>
                  </a:extLst>
                </a:gridCol>
                <a:gridCol w="329184">
                  <a:extLst>
                    <a:ext uri="{9D8B030D-6E8A-4147-A177-3AD203B41FA5}">
                      <a16:colId xmlns:a16="http://schemas.microsoft.com/office/drawing/2014/main" val="850327563"/>
                    </a:ext>
                  </a:extLst>
                </a:gridCol>
                <a:gridCol w="329184">
                  <a:extLst>
                    <a:ext uri="{9D8B030D-6E8A-4147-A177-3AD203B41FA5}">
                      <a16:colId xmlns:a16="http://schemas.microsoft.com/office/drawing/2014/main" val="3051054653"/>
                    </a:ext>
                  </a:extLst>
                </a:gridCol>
                <a:gridCol w="329184">
                  <a:extLst>
                    <a:ext uri="{9D8B030D-6E8A-4147-A177-3AD203B41FA5}">
                      <a16:colId xmlns:a16="http://schemas.microsoft.com/office/drawing/2014/main" val="388440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72490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- 2024-05-07 16:20:05</a:t>
                      </a:r>
                      <a:r>
                        <a:rPr kumimoji="0" lang="en-US" sz="1000" b="0" i="0" u="none" strike="noStrike" kern="1200" cap="none" spc="0" normalizeH="0" baseline="0" noProof="0">
                          <a:ln>
                            <a:noFill/>
                          </a:ln>
                          <a:solidFill>
                            <a:prstClr val="black"/>
                          </a:solidFill>
                          <a:effectLst/>
                          <a:uLnTx/>
                          <a:uFillTx/>
                          <a:latin typeface="Calibri"/>
                          <a:ea typeface="+mn-ea"/>
                          <a:cs typeface="+mn-cs"/>
                        </a:rPr>
                        <a:t>
 Here’s to another year of staying ‘young’ Happy Birthday Cameron Young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عام سعيد لـ كامرون يونغ في يوم ميلاده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78525621"/>
                  </a:ext>
                </a:extLst>
              </a:tr>
            </a:tbl>
          </a:graphicData>
        </a:graphic>
      </p:graphicFrame>
      <p:sp>
        <p:nvSpPr>
          <p:cNvPr id="4" name="Text Placeholder 3">
            <a:extLst>
              <a:ext uri="{FF2B5EF4-FFF2-40B4-BE49-F238E27FC236}">
                <a16:creationId xmlns:a16="http://schemas.microsoft.com/office/drawing/2014/main" id="{4034D67F-A145-499E-A8C4-E465B51B395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2163646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451D0-7A32-4AD8-AFE3-F7EB1FEF688C}"/>
              </a:ext>
            </a:extLst>
          </p:cNvPr>
          <p:cNvSpPr>
            <a:spLocks noGrp="1"/>
          </p:cNvSpPr>
          <p:nvPr>
            <p:ph type="title"/>
          </p:nvPr>
        </p:nvSpPr>
        <p:spPr/>
        <p:txBody>
          <a:bodyPr/>
          <a:lstStyle/>
          <a:p>
            <a:r>
              <a:rPr lang="en-US"/>
              <a:t>Facebook FB Posts Data | Hero Dubai Desert Classic - 9 of 25</a:t>
            </a:r>
          </a:p>
        </p:txBody>
      </p:sp>
      <p:graphicFrame>
        <p:nvGraphicFramePr>
          <p:cNvPr id="5" name="Table Placeholder 4">
            <a:extLst>
              <a:ext uri="{FF2B5EF4-FFF2-40B4-BE49-F238E27FC236}">
                <a16:creationId xmlns:a16="http://schemas.microsoft.com/office/drawing/2014/main" id="{E6F98BAB-FD10-494D-A35B-4471225D983F}"/>
              </a:ext>
            </a:extLst>
          </p:cNvPr>
          <p:cNvGraphicFramePr>
            <a:graphicFrameLocks noGrp="1"/>
          </p:cNvGraphicFramePr>
          <p:nvPr>
            <p:ph type="tbl" sz="quarter" idx="13"/>
            <p:extLst>
              <p:ext uri="{D42A27DB-BD31-4B8C-83A1-F6EECF244321}">
                <p14:modId xmlns:p14="http://schemas.microsoft.com/office/powerpoint/2010/main" val="231708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10593004"/>
                    </a:ext>
                  </a:extLst>
                </a:gridCol>
                <a:gridCol w="493776">
                  <a:extLst>
                    <a:ext uri="{9D8B030D-6E8A-4147-A177-3AD203B41FA5}">
                      <a16:colId xmlns:a16="http://schemas.microsoft.com/office/drawing/2014/main" val="1394907428"/>
                    </a:ext>
                  </a:extLst>
                </a:gridCol>
                <a:gridCol w="329184">
                  <a:extLst>
                    <a:ext uri="{9D8B030D-6E8A-4147-A177-3AD203B41FA5}">
                      <a16:colId xmlns:a16="http://schemas.microsoft.com/office/drawing/2014/main" val="3825691871"/>
                    </a:ext>
                  </a:extLst>
                </a:gridCol>
                <a:gridCol w="329184">
                  <a:extLst>
                    <a:ext uri="{9D8B030D-6E8A-4147-A177-3AD203B41FA5}">
                      <a16:colId xmlns:a16="http://schemas.microsoft.com/office/drawing/2014/main" val="620300935"/>
                    </a:ext>
                  </a:extLst>
                </a:gridCol>
                <a:gridCol w="329184">
                  <a:extLst>
                    <a:ext uri="{9D8B030D-6E8A-4147-A177-3AD203B41FA5}">
                      <a16:colId xmlns:a16="http://schemas.microsoft.com/office/drawing/2014/main" val="279622332"/>
                    </a:ext>
                  </a:extLst>
                </a:gridCol>
                <a:gridCol w="329184">
                  <a:extLst>
                    <a:ext uri="{9D8B030D-6E8A-4147-A177-3AD203B41FA5}">
                      <a16:colId xmlns:a16="http://schemas.microsoft.com/office/drawing/2014/main" val="3980487427"/>
                    </a:ext>
                  </a:extLst>
                </a:gridCol>
                <a:gridCol w="329184">
                  <a:extLst>
                    <a:ext uri="{9D8B030D-6E8A-4147-A177-3AD203B41FA5}">
                      <a16:colId xmlns:a16="http://schemas.microsoft.com/office/drawing/2014/main" val="2582937807"/>
                    </a:ext>
                  </a:extLst>
                </a:gridCol>
                <a:gridCol w="329184">
                  <a:extLst>
                    <a:ext uri="{9D8B030D-6E8A-4147-A177-3AD203B41FA5}">
                      <a16:colId xmlns:a16="http://schemas.microsoft.com/office/drawing/2014/main" val="429212947"/>
                    </a:ext>
                  </a:extLst>
                </a:gridCol>
                <a:gridCol w="329184">
                  <a:extLst>
                    <a:ext uri="{9D8B030D-6E8A-4147-A177-3AD203B41FA5}">
                      <a16:colId xmlns:a16="http://schemas.microsoft.com/office/drawing/2014/main" val="2508382014"/>
                    </a:ext>
                  </a:extLst>
                </a:gridCol>
                <a:gridCol w="329184">
                  <a:extLst>
                    <a:ext uri="{9D8B030D-6E8A-4147-A177-3AD203B41FA5}">
                      <a16:colId xmlns:a16="http://schemas.microsoft.com/office/drawing/2014/main" val="1677862463"/>
                    </a:ext>
                  </a:extLst>
                </a:gridCol>
                <a:gridCol w="329184">
                  <a:extLst>
                    <a:ext uri="{9D8B030D-6E8A-4147-A177-3AD203B41FA5}">
                      <a16:colId xmlns:a16="http://schemas.microsoft.com/office/drawing/2014/main" val="4268928831"/>
                    </a:ext>
                  </a:extLst>
                </a:gridCol>
                <a:gridCol w="329184">
                  <a:extLst>
                    <a:ext uri="{9D8B030D-6E8A-4147-A177-3AD203B41FA5}">
                      <a16:colId xmlns:a16="http://schemas.microsoft.com/office/drawing/2014/main" val="3253615818"/>
                    </a:ext>
                  </a:extLst>
                </a:gridCol>
                <a:gridCol w="329184">
                  <a:extLst>
                    <a:ext uri="{9D8B030D-6E8A-4147-A177-3AD203B41FA5}">
                      <a16:colId xmlns:a16="http://schemas.microsoft.com/office/drawing/2014/main" val="3158415004"/>
                    </a:ext>
                  </a:extLst>
                </a:gridCol>
                <a:gridCol w="329184">
                  <a:extLst>
                    <a:ext uri="{9D8B030D-6E8A-4147-A177-3AD203B41FA5}">
                      <a16:colId xmlns:a16="http://schemas.microsoft.com/office/drawing/2014/main" val="3821516228"/>
                    </a:ext>
                  </a:extLst>
                </a:gridCol>
                <a:gridCol w="329184">
                  <a:extLst>
                    <a:ext uri="{9D8B030D-6E8A-4147-A177-3AD203B41FA5}">
                      <a16:colId xmlns:a16="http://schemas.microsoft.com/office/drawing/2014/main" val="297568235"/>
                    </a:ext>
                  </a:extLst>
                </a:gridCol>
                <a:gridCol w="329184">
                  <a:extLst>
                    <a:ext uri="{9D8B030D-6E8A-4147-A177-3AD203B41FA5}">
                      <a16:colId xmlns:a16="http://schemas.microsoft.com/office/drawing/2014/main" val="1053578326"/>
                    </a:ext>
                  </a:extLst>
                </a:gridCol>
                <a:gridCol w="329184">
                  <a:extLst>
                    <a:ext uri="{9D8B030D-6E8A-4147-A177-3AD203B41FA5}">
                      <a16:colId xmlns:a16="http://schemas.microsoft.com/office/drawing/2014/main" val="1815002704"/>
                    </a:ext>
                  </a:extLst>
                </a:gridCol>
                <a:gridCol w="329184">
                  <a:extLst>
                    <a:ext uri="{9D8B030D-6E8A-4147-A177-3AD203B41FA5}">
                      <a16:colId xmlns:a16="http://schemas.microsoft.com/office/drawing/2014/main" val="186697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15816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- 2024-04-10 10:37:41</a:t>
                      </a:r>
                      <a:r>
                        <a:rPr kumimoji="0" lang="en-US" sz="1000" b="0" i="0" u="none" strike="noStrike" kern="1200" cap="none" spc="0" normalizeH="0" baseline="0" noProof="0">
                          <a:ln>
                            <a:noFill/>
                          </a:ln>
                          <a:solidFill>
                            <a:prstClr val="black"/>
                          </a:solidFill>
                          <a:effectLst/>
                          <a:uLnTx/>
                          <a:uFillTx/>
                          <a:latin typeface="Calibri"/>
                          <a:ea typeface="+mn-ea"/>
                          <a:cs typeface="+mn-cs"/>
                        </a:rPr>
                        <a:t>
 Wishing you an Eid Mubarak ✨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نتمنى لكم عيد مبارك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28441357"/>
                  </a:ext>
                </a:extLst>
              </a:tr>
            </a:tbl>
          </a:graphicData>
        </a:graphic>
      </p:graphicFrame>
      <p:sp>
        <p:nvSpPr>
          <p:cNvPr id="4" name="Text Placeholder 3">
            <a:extLst>
              <a:ext uri="{FF2B5EF4-FFF2-40B4-BE49-F238E27FC236}">
                <a16:creationId xmlns:a16="http://schemas.microsoft.com/office/drawing/2014/main" id="{361ECC51-9C00-4C54-BDDB-550D49FFBA9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913941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B9373-B178-4DDE-8D92-38685F379235}"/>
              </a:ext>
            </a:extLst>
          </p:cNvPr>
          <p:cNvSpPr>
            <a:spLocks noGrp="1"/>
          </p:cNvSpPr>
          <p:nvPr>
            <p:ph type="title"/>
          </p:nvPr>
        </p:nvSpPr>
        <p:spPr/>
        <p:txBody>
          <a:bodyPr/>
          <a:lstStyle/>
          <a:p>
            <a:r>
              <a:rPr lang="en-US"/>
              <a:t>Facebook FB Posts Data | Hero Dubai Desert Classic - 10 of 25</a:t>
            </a:r>
          </a:p>
        </p:txBody>
      </p:sp>
      <p:graphicFrame>
        <p:nvGraphicFramePr>
          <p:cNvPr id="5" name="Table Placeholder 4">
            <a:extLst>
              <a:ext uri="{FF2B5EF4-FFF2-40B4-BE49-F238E27FC236}">
                <a16:creationId xmlns:a16="http://schemas.microsoft.com/office/drawing/2014/main" id="{C36FACE7-E155-4A3D-A70C-F56EE5961E72}"/>
              </a:ext>
            </a:extLst>
          </p:cNvPr>
          <p:cNvGraphicFramePr>
            <a:graphicFrameLocks noGrp="1"/>
          </p:cNvGraphicFramePr>
          <p:nvPr>
            <p:ph type="tbl" sz="quarter" idx="13"/>
            <p:extLst>
              <p:ext uri="{D42A27DB-BD31-4B8C-83A1-F6EECF244321}">
                <p14:modId xmlns:p14="http://schemas.microsoft.com/office/powerpoint/2010/main" val="271551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94185680"/>
                    </a:ext>
                  </a:extLst>
                </a:gridCol>
                <a:gridCol w="493776">
                  <a:extLst>
                    <a:ext uri="{9D8B030D-6E8A-4147-A177-3AD203B41FA5}">
                      <a16:colId xmlns:a16="http://schemas.microsoft.com/office/drawing/2014/main" val="1262800683"/>
                    </a:ext>
                  </a:extLst>
                </a:gridCol>
                <a:gridCol w="329184">
                  <a:extLst>
                    <a:ext uri="{9D8B030D-6E8A-4147-A177-3AD203B41FA5}">
                      <a16:colId xmlns:a16="http://schemas.microsoft.com/office/drawing/2014/main" val="297988274"/>
                    </a:ext>
                  </a:extLst>
                </a:gridCol>
                <a:gridCol w="329184">
                  <a:extLst>
                    <a:ext uri="{9D8B030D-6E8A-4147-A177-3AD203B41FA5}">
                      <a16:colId xmlns:a16="http://schemas.microsoft.com/office/drawing/2014/main" val="4141080975"/>
                    </a:ext>
                  </a:extLst>
                </a:gridCol>
                <a:gridCol w="329184">
                  <a:extLst>
                    <a:ext uri="{9D8B030D-6E8A-4147-A177-3AD203B41FA5}">
                      <a16:colId xmlns:a16="http://schemas.microsoft.com/office/drawing/2014/main" val="2750365968"/>
                    </a:ext>
                  </a:extLst>
                </a:gridCol>
                <a:gridCol w="329184">
                  <a:extLst>
                    <a:ext uri="{9D8B030D-6E8A-4147-A177-3AD203B41FA5}">
                      <a16:colId xmlns:a16="http://schemas.microsoft.com/office/drawing/2014/main" val="1616576268"/>
                    </a:ext>
                  </a:extLst>
                </a:gridCol>
                <a:gridCol w="329184">
                  <a:extLst>
                    <a:ext uri="{9D8B030D-6E8A-4147-A177-3AD203B41FA5}">
                      <a16:colId xmlns:a16="http://schemas.microsoft.com/office/drawing/2014/main" val="2436577623"/>
                    </a:ext>
                  </a:extLst>
                </a:gridCol>
                <a:gridCol w="329184">
                  <a:extLst>
                    <a:ext uri="{9D8B030D-6E8A-4147-A177-3AD203B41FA5}">
                      <a16:colId xmlns:a16="http://schemas.microsoft.com/office/drawing/2014/main" val="2819815288"/>
                    </a:ext>
                  </a:extLst>
                </a:gridCol>
                <a:gridCol w="329184">
                  <a:extLst>
                    <a:ext uri="{9D8B030D-6E8A-4147-A177-3AD203B41FA5}">
                      <a16:colId xmlns:a16="http://schemas.microsoft.com/office/drawing/2014/main" val="1301120836"/>
                    </a:ext>
                  </a:extLst>
                </a:gridCol>
                <a:gridCol w="329184">
                  <a:extLst>
                    <a:ext uri="{9D8B030D-6E8A-4147-A177-3AD203B41FA5}">
                      <a16:colId xmlns:a16="http://schemas.microsoft.com/office/drawing/2014/main" val="3009663840"/>
                    </a:ext>
                  </a:extLst>
                </a:gridCol>
                <a:gridCol w="329184">
                  <a:extLst>
                    <a:ext uri="{9D8B030D-6E8A-4147-A177-3AD203B41FA5}">
                      <a16:colId xmlns:a16="http://schemas.microsoft.com/office/drawing/2014/main" val="4277108895"/>
                    </a:ext>
                  </a:extLst>
                </a:gridCol>
                <a:gridCol w="329184">
                  <a:extLst>
                    <a:ext uri="{9D8B030D-6E8A-4147-A177-3AD203B41FA5}">
                      <a16:colId xmlns:a16="http://schemas.microsoft.com/office/drawing/2014/main" val="802166542"/>
                    </a:ext>
                  </a:extLst>
                </a:gridCol>
                <a:gridCol w="329184">
                  <a:extLst>
                    <a:ext uri="{9D8B030D-6E8A-4147-A177-3AD203B41FA5}">
                      <a16:colId xmlns:a16="http://schemas.microsoft.com/office/drawing/2014/main" val="1160805812"/>
                    </a:ext>
                  </a:extLst>
                </a:gridCol>
                <a:gridCol w="329184">
                  <a:extLst>
                    <a:ext uri="{9D8B030D-6E8A-4147-A177-3AD203B41FA5}">
                      <a16:colId xmlns:a16="http://schemas.microsoft.com/office/drawing/2014/main" val="1185140095"/>
                    </a:ext>
                  </a:extLst>
                </a:gridCol>
                <a:gridCol w="329184">
                  <a:extLst>
                    <a:ext uri="{9D8B030D-6E8A-4147-A177-3AD203B41FA5}">
                      <a16:colId xmlns:a16="http://schemas.microsoft.com/office/drawing/2014/main" val="1214629303"/>
                    </a:ext>
                  </a:extLst>
                </a:gridCol>
                <a:gridCol w="329184">
                  <a:extLst>
                    <a:ext uri="{9D8B030D-6E8A-4147-A177-3AD203B41FA5}">
                      <a16:colId xmlns:a16="http://schemas.microsoft.com/office/drawing/2014/main" val="2992756347"/>
                    </a:ext>
                  </a:extLst>
                </a:gridCol>
                <a:gridCol w="329184">
                  <a:extLst>
                    <a:ext uri="{9D8B030D-6E8A-4147-A177-3AD203B41FA5}">
                      <a16:colId xmlns:a16="http://schemas.microsoft.com/office/drawing/2014/main" val="669625463"/>
                    </a:ext>
                  </a:extLst>
                </a:gridCol>
                <a:gridCol w="329184">
                  <a:extLst>
                    <a:ext uri="{9D8B030D-6E8A-4147-A177-3AD203B41FA5}">
                      <a16:colId xmlns:a16="http://schemas.microsoft.com/office/drawing/2014/main" val="18117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03798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- 2024-04-09 16:35:31</a:t>
                      </a:r>
                      <a:r>
                        <a:rPr kumimoji="0" lang="en-US" sz="1000" b="0" i="0" u="none" strike="noStrike" kern="1200" cap="none" spc="0" normalizeH="0" baseline="0" noProof="0">
                          <a:ln>
                            <a:noFill/>
                          </a:ln>
                          <a:solidFill>
                            <a:prstClr val="black"/>
                          </a:solidFill>
                          <a:effectLst/>
                          <a:uLnTx/>
                          <a:uFillTx/>
                          <a:latin typeface="Calibri"/>
                          <a:ea typeface="+mn-ea"/>
                          <a:cs typeface="+mn-cs"/>
                        </a:rPr>
                        <a:t>
 Happy birthday, Seve, we’ll forever remember you for your remarkable mark to golf world
#DubaiDesertClassic #RolexSeries #Seve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 ميلاد سعيد سيڤ، سنتذكرك دائمًا لما فعلته لعالم الجولف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33449324"/>
                  </a:ext>
                </a:extLst>
              </a:tr>
            </a:tbl>
          </a:graphicData>
        </a:graphic>
      </p:graphicFrame>
      <p:sp>
        <p:nvSpPr>
          <p:cNvPr id="4" name="Text Placeholder 3">
            <a:extLst>
              <a:ext uri="{FF2B5EF4-FFF2-40B4-BE49-F238E27FC236}">
                <a16:creationId xmlns:a16="http://schemas.microsoft.com/office/drawing/2014/main" id="{86617E21-C0AF-4265-94F3-10EFFFC7E69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29407227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955B-34E8-4E71-92AF-10C67BD3D9C5}"/>
              </a:ext>
            </a:extLst>
          </p:cNvPr>
          <p:cNvSpPr>
            <a:spLocks noGrp="1"/>
          </p:cNvSpPr>
          <p:nvPr>
            <p:ph type="title"/>
          </p:nvPr>
        </p:nvSpPr>
        <p:spPr/>
        <p:txBody>
          <a:bodyPr/>
          <a:lstStyle/>
          <a:p>
            <a:r>
              <a:rPr lang="en-US"/>
              <a:t>Facebook FB Posts Data | Hero Dubai Desert Classic - 11 of 25</a:t>
            </a:r>
          </a:p>
        </p:txBody>
      </p:sp>
      <p:graphicFrame>
        <p:nvGraphicFramePr>
          <p:cNvPr id="5" name="Table Placeholder 4">
            <a:extLst>
              <a:ext uri="{FF2B5EF4-FFF2-40B4-BE49-F238E27FC236}">
                <a16:creationId xmlns:a16="http://schemas.microsoft.com/office/drawing/2014/main" id="{EA02E4D0-A83F-48B1-9E51-3E397A14FABC}"/>
              </a:ext>
            </a:extLst>
          </p:cNvPr>
          <p:cNvGraphicFramePr>
            <a:graphicFrameLocks noGrp="1"/>
          </p:cNvGraphicFramePr>
          <p:nvPr>
            <p:ph type="tbl" sz="quarter" idx="13"/>
            <p:extLst>
              <p:ext uri="{D42A27DB-BD31-4B8C-83A1-F6EECF244321}">
                <p14:modId xmlns:p14="http://schemas.microsoft.com/office/powerpoint/2010/main" val="358549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11799963"/>
                    </a:ext>
                  </a:extLst>
                </a:gridCol>
                <a:gridCol w="493776">
                  <a:extLst>
                    <a:ext uri="{9D8B030D-6E8A-4147-A177-3AD203B41FA5}">
                      <a16:colId xmlns:a16="http://schemas.microsoft.com/office/drawing/2014/main" val="1245227830"/>
                    </a:ext>
                  </a:extLst>
                </a:gridCol>
                <a:gridCol w="329184">
                  <a:extLst>
                    <a:ext uri="{9D8B030D-6E8A-4147-A177-3AD203B41FA5}">
                      <a16:colId xmlns:a16="http://schemas.microsoft.com/office/drawing/2014/main" val="198074451"/>
                    </a:ext>
                  </a:extLst>
                </a:gridCol>
                <a:gridCol w="329184">
                  <a:extLst>
                    <a:ext uri="{9D8B030D-6E8A-4147-A177-3AD203B41FA5}">
                      <a16:colId xmlns:a16="http://schemas.microsoft.com/office/drawing/2014/main" val="3781200233"/>
                    </a:ext>
                  </a:extLst>
                </a:gridCol>
                <a:gridCol w="329184">
                  <a:extLst>
                    <a:ext uri="{9D8B030D-6E8A-4147-A177-3AD203B41FA5}">
                      <a16:colId xmlns:a16="http://schemas.microsoft.com/office/drawing/2014/main" val="586649130"/>
                    </a:ext>
                  </a:extLst>
                </a:gridCol>
                <a:gridCol w="329184">
                  <a:extLst>
                    <a:ext uri="{9D8B030D-6E8A-4147-A177-3AD203B41FA5}">
                      <a16:colId xmlns:a16="http://schemas.microsoft.com/office/drawing/2014/main" val="2909526590"/>
                    </a:ext>
                  </a:extLst>
                </a:gridCol>
                <a:gridCol w="329184">
                  <a:extLst>
                    <a:ext uri="{9D8B030D-6E8A-4147-A177-3AD203B41FA5}">
                      <a16:colId xmlns:a16="http://schemas.microsoft.com/office/drawing/2014/main" val="3352353192"/>
                    </a:ext>
                  </a:extLst>
                </a:gridCol>
                <a:gridCol w="329184">
                  <a:extLst>
                    <a:ext uri="{9D8B030D-6E8A-4147-A177-3AD203B41FA5}">
                      <a16:colId xmlns:a16="http://schemas.microsoft.com/office/drawing/2014/main" val="3963927331"/>
                    </a:ext>
                  </a:extLst>
                </a:gridCol>
                <a:gridCol w="329184">
                  <a:extLst>
                    <a:ext uri="{9D8B030D-6E8A-4147-A177-3AD203B41FA5}">
                      <a16:colId xmlns:a16="http://schemas.microsoft.com/office/drawing/2014/main" val="3037955728"/>
                    </a:ext>
                  </a:extLst>
                </a:gridCol>
                <a:gridCol w="329184">
                  <a:extLst>
                    <a:ext uri="{9D8B030D-6E8A-4147-A177-3AD203B41FA5}">
                      <a16:colId xmlns:a16="http://schemas.microsoft.com/office/drawing/2014/main" val="3987570949"/>
                    </a:ext>
                  </a:extLst>
                </a:gridCol>
                <a:gridCol w="329184">
                  <a:extLst>
                    <a:ext uri="{9D8B030D-6E8A-4147-A177-3AD203B41FA5}">
                      <a16:colId xmlns:a16="http://schemas.microsoft.com/office/drawing/2014/main" val="2969778576"/>
                    </a:ext>
                  </a:extLst>
                </a:gridCol>
                <a:gridCol w="329184">
                  <a:extLst>
                    <a:ext uri="{9D8B030D-6E8A-4147-A177-3AD203B41FA5}">
                      <a16:colId xmlns:a16="http://schemas.microsoft.com/office/drawing/2014/main" val="2182134306"/>
                    </a:ext>
                  </a:extLst>
                </a:gridCol>
                <a:gridCol w="329184">
                  <a:extLst>
                    <a:ext uri="{9D8B030D-6E8A-4147-A177-3AD203B41FA5}">
                      <a16:colId xmlns:a16="http://schemas.microsoft.com/office/drawing/2014/main" val="1633640622"/>
                    </a:ext>
                  </a:extLst>
                </a:gridCol>
                <a:gridCol w="329184">
                  <a:extLst>
                    <a:ext uri="{9D8B030D-6E8A-4147-A177-3AD203B41FA5}">
                      <a16:colId xmlns:a16="http://schemas.microsoft.com/office/drawing/2014/main" val="3405118367"/>
                    </a:ext>
                  </a:extLst>
                </a:gridCol>
                <a:gridCol w="329184">
                  <a:extLst>
                    <a:ext uri="{9D8B030D-6E8A-4147-A177-3AD203B41FA5}">
                      <a16:colId xmlns:a16="http://schemas.microsoft.com/office/drawing/2014/main" val="1816643438"/>
                    </a:ext>
                  </a:extLst>
                </a:gridCol>
                <a:gridCol w="329184">
                  <a:extLst>
                    <a:ext uri="{9D8B030D-6E8A-4147-A177-3AD203B41FA5}">
                      <a16:colId xmlns:a16="http://schemas.microsoft.com/office/drawing/2014/main" val="3732418778"/>
                    </a:ext>
                  </a:extLst>
                </a:gridCol>
                <a:gridCol w="329184">
                  <a:extLst>
                    <a:ext uri="{9D8B030D-6E8A-4147-A177-3AD203B41FA5}">
                      <a16:colId xmlns:a16="http://schemas.microsoft.com/office/drawing/2014/main" val="2421737879"/>
                    </a:ext>
                  </a:extLst>
                </a:gridCol>
                <a:gridCol w="329184">
                  <a:extLst>
                    <a:ext uri="{9D8B030D-6E8A-4147-A177-3AD203B41FA5}">
                      <a16:colId xmlns:a16="http://schemas.microsoft.com/office/drawing/2014/main" val="155964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22635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- 2024-03-11 14:01:12</a:t>
                      </a:r>
                      <a:r>
                        <a:rPr kumimoji="0" lang="en-US" sz="1000" b="0" i="0" u="none" strike="noStrike" kern="1200" cap="none" spc="0" normalizeH="0" baseline="0" noProof="0">
                          <a:ln>
                            <a:noFill/>
                          </a:ln>
                          <a:solidFill>
                            <a:prstClr val="black"/>
                          </a:solidFill>
                          <a:effectLst/>
                          <a:uLnTx/>
                          <a:uFillTx/>
                          <a:latin typeface="Calibri"/>
                          <a:ea typeface="+mn-ea"/>
                          <a:cs typeface="+mn-cs"/>
                        </a:rPr>
                        <a:t>
 Ramadan Kareem ✨
#DubaiDesertClassic #RolexSeries #ramadan2024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رمضان كريم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 #رمضان_2024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17402796"/>
                  </a:ext>
                </a:extLst>
              </a:tr>
            </a:tbl>
          </a:graphicData>
        </a:graphic>
      </p:graphicFrame>
      <p:sp>
        <p:nvSpPr>
          <p:cNvPr id="4" name="Text Placeholder 3">
            <a:extLst>
              <a:ext uri="{FF2B5EF4-FFF2-40B4-BE49-F238E27FC236}">
                <a16:creationId xmlns:a16="http://schemas.microsoft.com/office/drawing/2014/main" id="{7528F4D2-9B44-4C00-909A-1034348E667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3846155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1E42-5576-43E4-9712-D85F240D269E}"/>
              </a:ext>
            </a:extLst>
          </p:cNvPr>
          <p:cNvSpPr>
            <a:spLocks noGrp="1"/>
          </p:cNvSpPr>
          <p:nvPr>
            <p:ph type="title"/>
          </p:nvPr>
        </p:nvSpPr>
        <p:spPr/>
        <p:txBody>
          <a:bodyPr/>
          <a:lstStyle/>
          <a:p>
            <a:r>
              <a:rPr lang="en-US"/>
              <a:t>Facebook FB Posts Data | Hero Dubai Desert Classic - 12 of 25</a:t>
            </a:r>
          </a:p>
        </p:txBody>
      </p:sp>
      <p:graphicFrame>
        <p:nvGraphicFramePr>
          <p:cNvPr id="5" name="Table Placeholder 4">
            <a:extLst>
              <a:ext uri="{FF2B5EF4-FFF2-40B4-BE49-F238E27FC236}">
                <a16:creationId xmlns:a16="http://schemas.microsoft.com/office/drawing/2014/main" id="{94DFFB2F-F7AE-4291-882C-5104DDEDBFC7}"/>
              </a:ext>
            </a:extLst>
          </p:cNvPr>
          <p:cNvGraphicFramePr>
            <a:graphicFrameLocks noGrp="1"/>
          </p:cNvGraphicFramePr>
          <p:nvPr>
            <p:ph type="tbl" sz="quarter" idx="13"/>
            <p:extLst>
              <p:ext uri="{D42A27DB-BD31-4B8C-83A1-F6EECF244321}">
                <p14:modId xmlns:p14="http://schemas.microsoft.com/office/powerpoint/2010/main" val="88924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5307191"/>
                    </a:ext>
                  </a:extLst>
                </a:gridCol>
                <a:gridCol w="493776">
                  <a:extLst>
                    <a:ext uri="{9D8B030D-6E8A-4147-A177-3AD203B41FA5}">
                      <a16:colId xmlns:a16="http://schemas.microsoft.com/office/drawing/2014/main" val="817483795"/>
                    </a:ext>
                  </a:extLst>
                </a:gridCol>
                <a:gridCol w="329184">
                  <a:extLst>
                    <a:ext uri="{9D8B030D-6E8A-4147-A177-3AD203B41FA5}">
                      <a16:colId xmlns:a16="http://schemas.microsoft.com/office/drawing/2014/main" val="840249239"/>
                    </a:ext>
                  </a:extLst>
                </a:gridCol>
                <a:gridCol w="329184">
                  <a:extLst>
                    <a:ext uri="{9D8B030D-6E8A-4147-A177-3AD203B41FA5}">
                      <a16:colId xmlns:a16="http://schemas.microsoft.com/office/drawing/2014/main" val="1117578682"/>
                    </a:ext>
                  </a:extLst>
                </a:gridCol>
                <a:gridCol w="329184">
                  <a:extLst>
                    <a:ext uri="{9D8B030D-6E8A-4147-A177-3AD203B41FA5}">
                      <a16:colId xmlns:a16="http://schemas.microsoft.com/office/drawing/2014/main" val="2856672593"/>
                    </a:ext>
                  </a:extLst>
                </a:gridCol>
                <a:gridCol w="329184">
                  <a:extLst>
                    <a:ext uri="{9D8B030D-6E8A-4147-A177-3AD203B41FA5}">
                      <a16:colId xmlns:a16="http://schemas.microsoft.com/office/drawing/2014/main" val="2357101613"/>
                    </a:ext>
                  </a:extLst>
                </a:gridCol>
                <a:gridCol w="329184">
                  <a:extLst>
                    <a:ext uri="{9D8B030D-6E8A-4147-A177-3AD203B41FA5}">
                      <a16:colId xmlns:a16="http://schemas.microsoft.com/office/drawing/2014/main" val="3470228445"/>
                    </a:ext>
                  </a:extLst>
                </a:gridCol>
                <a:gridCol w="329184">
                  <a:extLst>
                    <a:ext uri="{9D8B030D-6E8A-4147-A177-3AD203B41FA5}">
                      <a16:colId xmlns:a16="http://schemas.microsoft.com/office/drawing/2014/main" val="2746562085"/>
                    </a:ext>
                  </a:extLst>
                </a:gridCol>
                <a:gridCol w="329184">
                  <a:extLst>
                    <a:ext uri="{9D8B030D-6E8A-4147-A177-3AD203B41FA5}">
                      <a16:colId xmlns:a16="http://schemas.microsoft.com/office/drawing/2014/main" val="361182915"/>
                    </a:ext>
                  </a:extLst>
                </a:gridCol>
                <a:gridCol w="329184">
                  <a:extLst>
                    <a:ext uri="{9D8B030D-6E8A-4147-A177-3AD203B41FA5}">
                      <a16:colId xmlns:a16="http://schemas.microsoft.com/office/drawing/2014/main" val="341039302"/>
                    </a:ext>
                  </a:extLst>
                </a:gridCol>
                <a:gridCol w="329184">
                  <a:extLst>
                    <a:ext uri="{9D8B030D-6E8A-4147-A177-3AD203B41FA5}">
                      <a16:colId xmlns:a16="http://schemas.microsoft.com/office/drawing/2014/main" val="1472457806"/>
                    </a:ext>
                  </a:extLst>
                </a:gridCol>
                <a:gridCol w="329184">
                  <a:extLst>
                    <a:ext uri="{9D8B030D-6E8A-4147-A177-3AD203B41FA5}">
                      <a16:colId xmlns:a16="http://schemas.microsoft.com/office/drawing/2014/main" val="3996431331"/>
                    </a:ext>
                  </a:extLst>
                </a:gridCol>
                <a:gridCol w="329184">
                  <a:extLst>
                    <a:ext uri="{9D8B030D-6E8A-4147-A177-3AD203B41FA5}">
                      <a16:colId xmlns:a16="http://schemas.microsoft.com/office/drawing/2014/main" val="1696152170"/>
                    </a:ext>
                  </a:extLst>
                </a:gridCol>
                <a:gridCol w="329184">
                  <a:extLst>
                    <a:ext uri="{9D8B030D-6E8A-4147-A177-3AD203B41FA5}">
                      <a16:colId xmlns:a16="http://schemas.microsoft.com/office/drawing/2014/main" val="1865736449"/>
                    </a:ext>
                  </a:extLst>
                </a:gridCol>
                <a:gridCol w="329184">
                  <a:extLst>
                    <a:ext uri="{9D8B030D-6E8A-4147-A177-3AD203B41FA5}">
                      <a16:colId xmlns:a16="http://schemas.microsoft.com/office/drawing/2014/main" val="3066754440"/>
                    </a:ext>
                  </a:extLst>
                </a:gridCol>
                <a:gridCol w="329184">
                  <a:extLst>
                    <a:ext uri="{9D8B030D-6E8A-4147-A177-3AD203B41FA5}">
                      <a16:colId xmlns:a16="http://schemas.microsoft.com/office/drawing/2014/main" val="4029971599"/>
                    </a:ext>
                  </a:extLst>
                </a:gridCol>
                <a:gridCol w="329184">
                  <a:extLst>
                    <a:ext uri="{9D8B030D-6E8A-4147-A177-3AD203B41FA5}">
                      <a16:colId xmlns:a16="http://schemas.microsoft.com/office/drawing/2014/main" val="3492193813"/>
                    </a:ext>
                  </a:extLst>
                </a:gridCol>
                <a:gridCol w="329184">
                  <a:extLst>
                    <a:ext uri="{9D8B030D-6E8A-4147-A177-3AD203B41FA5}">
                      <a16:colId xmlns:a16="http://schemas.microsoft.com/office/drawing/2014/main" val="3435784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5976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- 2024-03-04 14:00:31</a:t>
                      </a:r>
                      <a:r>
                        <a:rPr kumimoji="0" lang="en-US" sz="1000" b="0" i="0" u="none" strike="noStrike" kern="1200" cap="none" spc="0" normalizeH="0" baseline="0" noProof="0">
                          <a:ln>
                            <a:noFill/>
                          </a:ln>
                          <a:solidFill>
                            <a:prstClr val="black"/>
                          </a:solidFill>
                          <a:effectLst/>
                          <a:uLnTx/>
                          <a:uFillTx/>
                          <a:latin typeface="Calibri"/>
                          <a:ea typeface="+mn-ea"/>
                          <a:cs typeface="+mn-cs"/>
                        </a:rPr>
                        <a:t>
 Can you spot him?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أيمكنكم رؤيته؟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6737376"/>
                  </a:ext>
                </a:extLst>
              </a:tr>
            </a:tbl>
          </a:graphicData>
        </a:graphic>
      </p:graphicFrame>
      <p:sp>
        <p:nvSpPr>
          <p:cNvPr id="4" name="Text Placeholder 3">
            <a:extLst>
              <a:ext uri="{FF2B5EF4-FFF2-40B4-BE49-F238E27FC236}">
                <a16:creationId xmlns:a16="http://schemas.microsoft.com/office/drawing/2014/main" id="{842D7F5D-5BC7-457A-8266-9EF610E89A1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2111541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648E-5E9B-4ABD-A605-60A17FCF7054}"/>
              </a:ext>
            </a:extLst>
          </p:cNvPr>
          <p:cNvSpPr>
            <a:spLocks noGrp="1"/>
          </p:cNvSpPr>
          <p:nvPr>
            <p:ph type="title"/>
          </p:nvPr>
        </p:nvSpPr>
        <p:spPr/>
        <p:txBody>
          <a:bodyPr/>
          <a:lstStyle/>
          <a:p>
            <a:r>
              <a:rPr lang="en-US"/>
              <a:t>Facebook FB Posts Data | Hero Dubai Desert Classic - 13 of 25</a:t>
            </a:r>
          </a:p>
        </p:txBody>
      </p:sp>
      <p:graphicFrame>
        <p:nvGraphicFramePr>
          <p:cNvPr id="5" name="Table Placeholder 4">
            <a:extLst>
              <a:ext uri="{FF2B5EF4-FFF2-40B4-BE49-F238E27FC236}">
                <a16:creationId xmlns:a16="http://schemas.microsoft.com/office/drawing/2014/main" id="{BE8C6BE0-B7C0-401C-83B1-3EA9F49D19B8}"/>
              </a:ext>
            </a:extLst>
          </p:cNvPr>
          <p:cNvGraphicFramePr>
            <a:graphicFrameLocks noGrp="1"/>
          </p:cNvGraphicFramePr>
          <p:nvPr>
            <p:ph type="tbl" sz="quarter" idx="13"/>
            <p:extLst>
              <p:ext uri="{D42A27DB-BD31-4B8C-83A1-F6EECF244321}">
                <p14:modId xmlns:p14="http://schemas.microsoft.com/office/powerpoint/2010/main" val="57868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04445499"/>
                    </a:ext>
                  </a:extLst>
                </a:gridCol>
                <a:gridCol w="493776">
                  <a:extLst>
                    <a:ext uri="{9D8B030D-6E8A-4147-A177-3AD203B41FA5}">
                      <a16:colId xmlns:a16="http://schemas.microsoft.com/office/drawing/2014/main" val="1366854174"/>
                    </a:ext>
                  </a:extLst>
                </a:gridCol>
                <a:gridCol w="329184">
                  <a:extLst>
                    <a:ext uri="{9D8B030D-6E8A-4147-A177-3AD203B41FA5}">
                      <a16:colId xmlns:a16="http://schemas.microsoft.com/office/drawing/2014/main" val="709622170"/>
                    </a:ext>
                  </a:extLst>
                </a:gridCol>
                <a:gridCol w="329184">
                  <a:extLst>
                    <a:ext uri="{9D8B030D-6E8A-4147-A177-3AD203B41FA5}">
                      <a16:colId xmlns:a16="http://schemas.microsoft.com/office/drawing/2014/main" val="3061725106"/>
                    </a:ext>
                  </a:extLst>
                </a:gridCol>
                <a:gridCol w="329184">
                  <a:extLst>
                    <a:ext uri="{9D8B030D-6E8A-4147-A177-3AD203B41FA5}">
                      <a16:colId xmlns:a16="http://schemas.microsoft.com/office/drawing/2014/main" val="2597811382"/>
                    </a:ext>
                  </a:extLst>
                </a:gridCol>
                <a:gridCol w="329184">
                  <a:extLst>
                    <a:ext uri="{9D8B030D-6E8A-4147-A177-3AD203B41FA5}">
                      <a16:colId xmlns:a16="http://schemas.microsoft.com/office/drawing/2014/main" val="715653986"/>
                    </a:ext>
                  </a:extLst>
                </a:gridCol>
                <a:gridCol w="329184">
                  <a:extLst>
                    <a:ext uri="{9D8B030D-6E8A-4147-A177-3AD203B41FA5}">
                      <a16:colId xmlns:a16="http://schemas.microsoft.com/office/drawing/2014/main" val="1425621185"/>
                    </a:ext>
                  </a:extLst>
                </a:gridCol>
                <a:gridCol w="329184">
                  <a:extLst>
                    <a:ext uri="{9D8B030D-6E8A-4147-A177-3AD203B41FA5}">
                      <a16:colId xmlns:a16="http://schemas.microsoft.com/office/drawing/2014/main" val="4267502482"/>
                    </a:ext>
                  </a:extLst>
                </a:gridCol>
                <a:gridCol w="329184">
                  <a:extLst>
                    <a:ext uri="{9D8B030D-6E8A-4147-A177-3AD203B41FA5}">
                      <a16:colId xmlns:a16="http://schemas.microsoft.com/office/drawing/2014/main" val="3101335093"/>
                    </a:ext>
                  </a:extLst>
                </a:gridCol>
                <a:gridCol w="329184">
                  <a:extLst>
                    <a:ext uri="{9D8B030D-6E8A-4147-A177-3AD203B41FA5}">
                      <a16:colId xmlns:a16="http://schemas.microsoft.com/office/drawing/2014/main" val="2004159833"/>
                    </a:ext>
                  </a:extLst>
                </a:gridCol>
                <a:gridCol w="329184">
                  <a:extLst>
                    <a:ext uri="{9D8B030D-6E8A-4147-A177-3AD203B41FA5}">
                      <a16:colId xmlns:a16="http://schemas.microsoft.com/office/drawing/2014/main" val="4116155108"/>
                    </a:ext>
                  </a:extLst>
                </a:gridCol>
                <a:gridCol w="329184">
                  <a:extLst>
                    <a:ext uri="{9D8B030D-6E8A-4147-A177-3AD203B41FA5}">
                      <a16:colId xmlns:a16="http://schemas.microsoft.com/office/drawing/2014/main" val="2074553782"/>
                    </a:ext>
                  </a:extLst>
                </a:gridCol>
                <a:gridCol w="329184">
                  <a:extLst>
                    <a:ext uri="{9D8B030D-6E8A-4147-A177-3AD203B41FA5}">
                      <a16:colId xmlns:a16="http://schemas.microsoft.com/office/drawing/2014/main" val="3527168406"/>
                    </a:ext>
                  </a:extLst>
                </a:gridCol>
                <a:gridCol w="329184">
                  <a:extLst>
                    <a:ext uri="{9D8B030D-6E8A-4147-A177-3AD203B41FA5}">
                      <a16:colId xmlns:a16="http://schemas.microsoft.com/office/drawing/2014/main" val="3462349120"/>
                    </a:ext>
                  </a:extLst>
                </a:gridCol>
                <a:gridCol w="329184">
                  <a:extLst>
                    <a:ext uri="{9D8B030D-6E8A-4147-A177-3AD203B41FA5}">
                      <a16:colId xmlns:a16="http://schemas.microsoft.com/office/drawing/2014/main" val="1331465709"/>
                    </a:ext>
                  </a:extLst>
                </a:gridCol>
                <a:gridCol w="329184">
                  <a:extLst>
                    <a:ext uri="{9D8B030D-6E8A-4147-A177-3AD203B41FA5}">
                      <a16:colId xmlns:a16="http://schemas.microsoft.com/office/drawing/2014/main" val="3030304487"/>
                    </a:ext>
                  </a:extLst>
                </a:gridCol>
                <a:gridCol w="329184">
                  <a:extLst>
                    <a:ext uri="{9D8B030D-6E8A-4147-A177-3AD203B41FA5}">
                      <a16:colId xmlns:a16="http://schemas.microsoft.com/office/drawing/2014/main" val="2372553323"/>
                    </a:ext>
                  </a:extLst>
                </a:gridCol>
                <a:gridCol w="329184">
                  <a:extLst>
                    <a:ext uri="{9D8B030D-6E8A-4147-A177-3AD203B41FA5}">
                      <a16:colId xmlns:a16="http://schemas.microsoft.com/office/drawing/2014/main" val="39434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7129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- 2024-02-23 14:41:28</a:t>
                      </a:r>
                      <a:r>
                        <a:rPr kumimoji="0" lang="en-US" sz="1000" b="0" i="0" u="none" strike="noStrike" kern="1200" cap="none" spc="0" normalizeH="0" baseline="0" noProof="0">
                          <a:ln>
                            <a:noFill/>
                          </a:ln>
                          <a:solidFill>
                            <a:prstClr val="black"/>
                          </a:solidFill>
                          <a:effectLst/>
                          <a:uLnTx/>
                          <a:uFillTx/>
                          <a:latin typeface="Calibri"/>
                          <a:ea typeface="+mn-ea"/>
                          <a:cs typeface="+mn-cs"/>
                        </a:rPr>
                        <a:t>
 When your putt sinks so well, the green applauds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وضع الكرة  بحرفية رائعة استحقت تصفيق الجميع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56883805"/>
                  </a:ext>
                </a:extLst>
              </a:tr>
            </a:tbl>
          </a:graphicData>
        </a:graphic>
      </p:graphicFrame>
      <p:sp>
        <p:nvSpPr>
          <p:cNvPr id="4" name="Text Placeholder 3">
            <a:extLst>
              <a:ext uri="{FF2B5EF4-FFF2-40B4-BE49-F238E27FC236}">
                <a16:creationId xmlns:a16="http://schemas.microsoft.com/office/drawing/2014/main" id="{8618B41D-21A4-4F45-AB8A-3FC0FE6AE98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917386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7CB9-14DF-4F89-8A9D-5B93FFD12F8A}"/>
              </a:ext>
            </a:extLst>
          </p:cNvPr>
          <p:cNvSpPr>
            <a:spLocks noGrp="1"/>
          </p:cNvSpPr>
          <p:nvPr>
            <p:ph type="title"/>
          </p:nvPr>
        </p:nvSpPr>
        <p:spPr/>
        <p:txBody>
          <a:bodyPr/>
          <a:lstStyle/>
          <a:p>
            <a:r>
              <a:rPr lang="en-US"/>
              <a:t>Facebook FB Posts Data | Hero Dubai Desert Classic - 14 of 25</a:t>
            </a:r>
          </a:p>
        </p:txBody>
      </p:sp>
      <p:graphicFrame>
        <p:nvGraphicFramePr>
          <p:cNvPr id="5" name="Table Placeholder 4">
            <a:extLst>
              <a:ext uri="{FF2B5EF4-FFF2-40B4-BE49-F238E27FC236}">
                <a16:creationId xmlns:a16="http://schemas.microsoft.com/office/drawing/2014/main" id="{819215E7-2759-4823-816A-DAA09E495804}"/>
              </a:ext>
            </a:extLst>
          </p:cNvPr>
          <p:cNvGraphicFramePr>
            <a:graphicFrameLocks noGrp="1"/>
          </p:cNvGraphicFramePr>
          <p:nvPr>
            <p:ph type="tbl" sz="quarter" idx="13"/>
            <p:extLst>
              <p:ext uri="{D42A27DB-BD31-4B8C-83A1-F6EECF244321}">
                <p14:modId xmlns:p14="http://schemas.microsoft.com/office/powerpoint/2010/main" val="412585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16203196"/>
                    </a:ext>
                  </a:extLst>
                </a:gridCol>
                <a:gridCol w="493776">
                  <a:extLst>
                    <a:ext uri="{9D8B030D-6E8A-4147-A177-3AD203B41FA5}">
                      <a16:colId xmlns:a16="http://schemas.microsoft.com/office/drawing/2014/main" val="3038695070"/>
                    </a:ext>
                  </a:extLst>
                </a:gridCol>
                <a:gridCol w="329184">
                  <a:extLst>
                    <a:ext uri="{9D8B030D-6E8A-4147-A177-3AD203B41FA5}">
                      <a16:colId xmlns:a16="http://schemas.microsoft.com/office/drawing/2014/main" val="905516144"/>
                    </a:ext>
                  </a:extLst>
                </a:gridCol>
                <a:gridCol w="329184">
                  <a:extLst>
                    <a:ext uri="{9D8B030D-6E8A-4147-A177-3AD203B41FA5}">
                      <a16:colId xmlns:a16="http://schemas.microsoft.com/office/drawing/2014/main" val="3508288818"/>
                    </a:ext>
                  </a:extLst>
                </a:gridCol>
                <a:gridCol w="329184">
                  <a:extLst>
                    <a:ext uri="{9D8B030D-6E8A-4147-A177-3AD203B41FA5}">
                      <a16:colId xmlns:a16="http://schemas.microsoft.com/office/drawing/2014/main" val="1841904698"/>
                    </a:ext>
                  </a:extLst>
                </a:gridCol>
                <a:gridCol w="329184">
                  <a:extLst>
                    <a:ext uri="{9D8B030D-6E8A-4147-A177-3AD203B41FA5}">
                      <a16:colId xmlns:a16="http://schemas.microsoft.com/office/drawing/2014/main" val="1960018348"/>
                    </a:ext>
                  </a:extLst>
                </a:gridCol>
                <a:gridCol w="329184">
                  <a:extLst>
                    <a:ext uri="{9D8B030D-6E8A-4147-A177-3AD203B41FA5}">
                      <a16:colId xmlns:a16="http://schemas.microsoft.com/office/drawing/2014/main" val="4000672165"/>
                    </a:ext>
                  </a:extLst>
                </a:gridCol>
                <a:gridCol w="329184">
                  <a:extLst>
                    <a:ext uri="{9D8B030D-6E8A-4147-A177-3AD203B41FA5}">
                      <a16:colId xmlns:a16="http://schemas.microsoft.com/office/drawing/2014/main" val="1610169401"/>
                    </a:ext>
                  </a:extLst>
                </a:gridCol>
                <a:gridCol w="329184">
                  <a:extLst>
                    <a:ext uri="{9D8B030D-6E8A-4147-A177-3AD203B41FA5}">
                      <a16:colId xmlns:a16="http://schemas.microsoft.com/office/drawing/2014/main" val="247032656"/>
                    </a:ext>
                  </a:extLst>
                </a:gridCol>
                <a:gridCol w="329184">
                  <a:extLst>
                    <a:ext uri="{9D8B030D-6E8A-4147-A177-3AD203B41FA5}">
                      <a16:colId xmlns:a16="http://schemas.microsoft.com/office/drawing/2014/main" val="2872854933"/>
                    </a:ext>
                  </a:extLst>
                </a:gridCol>
                <a:gridCol w="329184">
                  <a:extLst>
                    <a:ext uri="{9D8B030D-6E8A-4147-A177-3AD203B41FA5}">
                      <a16:colId xmlns:a16="http://schemas.microsoft.com/office/drawing/2014/main" val="3358181151"/>
                    </a:ext>
                  </a:extLst>
                </a:gridCol>
                <a:gridCol w="329184">
                  <a:extLst>
                    <a:ext uri="{9D8B030D-6E8A-4147-A177-3AD203B41FA5}">
                      <a16:colId xmlns:a16="http://schemas.microsoft.com/office/drawing/2014/main" val="6432020"/>
                    </a:ext>
                  </a:extLst>
                </a:gridCol>
                <a:gridCol w="329184">
                  <a:extLst>
                    <a:ext uri="{9D8B030D-6E8A-4147-A177-3AD203B41FA5}">
                      <a16:colId xmlns:a16="http://schemas.microsoft.com/office/drawing/2014/main" val="1321040369"/>
                    </a:ext>
                  </a:extLst>
                </a:gridCol>
                <a:gridCol w="329184">
                  <a:extLst>
                    <a:ext uri="{9D8B030D-6E8A-4147-A177-3AD203B41FA5}">
                      <a16:colId xmlns:a16="http://schemas.microsoft.com/office/drawing/2014/main" val="1722532130"/>
                    </a:ext>
                  </a:extLst>
                </a:gridCol>
                <a:gridCol w="329184">
                  <a:extLst>
                    <a:ext uri="{9D8B030D-6E8A-4147-A177-3AD203B41FA5}">
                      <a16:colId xmlns:a16="http://schemas.microsoft.com/office/drawing/2014/main" val="2346046454"/>
                    </a:ext>
                  </a:extLst>
                </a:gridCol>
                <a:gridCol w="329184">
                  <a:extLst>
                    <a:ext uri="{9D8B030D-6E8A-4147-A177-3AD203B41FA5}">
                      <a16:colId xmlns:a16="http://schemas.microsoft.com/office/drawing/2014/main" val="2147974515"/>
                    </a:ext>
                  </a:extLst>
                </a:gridCol>
                <a:gridCol w="329184">
                  <a:extLst>
                    <a:ext uri="{9D8B030D-6E8A-4147-A177-3AD203B41FA5}">
                      <a16:colId xmlns:a16="http://schemas.microsoft.com/office/drawing/2014/main" val="2500124740"/>
                    </a:ext>
                  </a:extLst>
                </a:gridCol>
                <a:gridCol w="329184">
                  <a:extLst>
                    <a:ext uri="{9D8B030D-6E8A-4147-A177-3AD203B41FA5}">
                      <a16:colId xmlns:a16="http://schemas.microsoft.com/office/drawing/2014/main" val="231908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2917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- 2024-02-22 13:25:30</a:t>
                      </a:r>
                      <a:r>
                        <a:rPr kumimoji="0" lang="en-US" sz="1000" b="0" i="0" u="none" strike="noStrike" kern="1200" cap="none" spc="0" normalizeH="0" baseline="0" noProof="0">
                          <a:ln>
                            <a:noFill/>
                          </a:ln>
                          <a:solidFill>
                            <a:prstClr val="black"/>
                          </a:solidFill>
                          <a:effectLst/>
                          <a:uLnTx/>
                          <a:uFillTx/>
                          <a:latin typeface="Calibri"/>
                          <a:ea typeface="+mn-ea"/>
                          <a:cs typeface="+mn-cs"/>
                        </a:rPr>
                        <a:t>
 #ThrowbackThursday to one of the greatest moments in the tournament's history ⛳️
Seve Ballesteros 1992 #DubaiDesertClassic winning putt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من_الذاكرة لنسترجع لحظات تاريخية في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الضربة النهائية لسيفي بايستيروس عام 1992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53315823"/>
                  </a:ext>
                </a:extLst>
              </a:tr>
            </a:tbl>
          </a:graphicData>
        </a:graphic>
      </p:graphicFrame>
      <p:sp>
        <p:nvSpPr>
          <p:cNvPr id="4" name="Text Placeholder 3">
            <a:extLst>
              <a:ext uri="{FF2B5EF4-FFF2-40B4-BE49-F238E27FC236}">
                <a16:creationId xmlns:a16="http://schemas.microsoft.com/office/drawing/2014/main" id="{301E3EC5-2DD3-45B5-ADDD-7160BE890B3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176921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A3E5D-4FD4-4072-843E-9F5BD7C380F4}"/>
              </a:ext>
            </a:extLst>
          </p:cNvPr>
          <p:cNvSpPr>
            <a:spLocks noGrp="1"/>
          </p:cNvSpPr>
          <p:nvPr>
            <p:ph type="title"/>
          </p:nvPr>
        </p:nvSpPr>
        <p:spPr/>
        <p:txBody>
          <a:bodyPr/>
          <a:lstStyle/>
          <a:p>
            <a:r>
              <a:rPr lang="en-US"/>
              <a:t>Facebook FB Posts Data | Hero Dubai Desert Classic - 15 of 25</a:t>
            </a:r>
          </a:p>
        </p:txBody>
      </p:sp>
      <p:graphicFrame>
        <p:nvGraphicFramePr>
          <p:cNvPr id="5" name="Table Placeholder 4">
            <a:extLst>
              <a:ext uri="{FF2B5EF4-FFF2-40B4-BE49-F238E27FC236}">
                <a16:creationId xmlns:a16="http://schemas.microsoft.com/office/drawing/2014/main" id="{4A7FC2B8-4810-4245-AC4F-6DB7CAB15532}"/>
              </a:ext>
            </a:extLst>
          </p:cNvPr>
          <p:cNvGraphicFramePr>
            <a:graphicFrameLocks noGrp="1"/>
          </p:cNvGraphicFramePr>
          <p:nvPr>
            <p:ph type="tbl" sz="quarter" idx="13"/>
            <p:extLst>
              <p:ext uri="{D42A27DB-BD31-4B8C-83A1-F6EECF244321}">
                <p14:modId xmlns:p14="http://schemas.microsoft.com/office/powerpoint/2010/main" val="30807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33820206"/>
                    </a:ext>
                  </a:extLst>
                </a:gridCol>
                <a:gridCol w="493776">
                  <a:extLst>
                    <a:ext uri="{9D8B030D-6E8A-4147-A177-3AD203B41FA5}">
                      <a16:colId xmlns:a16="http://schemas.microsoft.com/office/drawing/2014/main" val="3677350521"/>
                    </a:ext>
                  </a:extLst>
                </a:gridCol>
                <a:gridCol w="329184">
                  <a:extLst>
                    <a:ext uri="{9D8B030D-6E8A-4147-A177-3AD203B41FA5}">
                      <a16:colId xmlns:a16="http://schemas.microsoft.com/office/drawing/2014/main" val="3055527070"/>
                    </a:ext>
                  </a:extLst>
                </a:gridCol>
                <a:gridCol w="329184">
                  <a:extLst>
                    <a:ext uri="{9D8B030D-6E8A-4147-A177-3AD203B41FA5}">
                      <a16:colId xmlns:a16="http://schemas.microsoft.com/office/drawing/2014/main" val="3075849605"/>
                    </a:ext>
                  </a:extLst>
                </a:gridCol>
                <a:gridCol w="329184">
                  <a:extLst>
                    <a:ext uri="{9D8B030D-6E8A-4147-A177-3AD203B41FA5}">
                      <a16:colId xmlns:a16="http://schemas.microsoft.com/office/drawing/2014/main" val="3286837823"/>
                    </a:ext>
                  </a:extLst>
                </a:gridCol>
                <a:gridCol w="329184">
                  <a:extLst>
                    <a:ext uri="{9D8B030D-6E8A-4147-A177-3AD203B41FA5}">
                      <a16:colId xmlns:a16="http://schemas.microsoft.com/office/drawing/2014/main" val="170529586"/>
                    </a:ext>
                  </a:extLst>
                </a:gridCol>
                <a:gridCol w="329184">
                  <a:extLst>
                    <a:ext uri="{9D8B030D-6E8A-4147-A177-3AD203B41FA5}">
                      <a16:colId xmlns:a16="http://schemas.microsoft.com/office/drawing/2014/main" val="3035389285"/>
                    </a:ext>
                  </a:extLst>
                </a:gridCol>
                <a:gridCol w="329184">
                  <a:extLst>
                    <a:ext uri="{9D8B030D-6E8A-4147-A177-3AD203B41FA5}">
                      <a16:colId xmlns:a16="http://schemas.microsoft.com/office/drawing/2014/main" val="900417691"/>
                    </a:ext>
                  </a:extLst>
                </a:gridCol>
                <a:gridCol w="329184">
                  <a:extLst>
                    <a:ext uri="{9D8B030D-6E8A-4147-A177-3AD203B41FA5}">
                      <a16:colId xmlns:a16="http://schemas.microsoft.com/office/drawing/2014/main" val="1669759354"/>
                    </a:ext>
                  </a:extLst>
                </a:gridCol>
                <a:gridCol w="329184">
                  <a:extLst>
                    <a:ext uri="{9D8B030D-6E8A-4147-A177-3AD203B41FA5}">
                      <a16:colId xmlns:a16="http://schemas.microsoft.com/office/drawing/2014/main" val="3014093123"/>
                    </a:ext>
                  </a:extLst>
                </a:gridCol>
                <a:gridCol w="329184">
                  <a:extLst>
                    <a:ext uri="{9D8B030D-6E8A-4147-A177-3AD203B41FA5}">
                      <a16:colId xmlns:a16="http://schemas.microsoft.com/office/drawing/2014/main" val="1044645391"/>
                    </a:ext>
                  </a:extLst>
                </a:gridCol>
                <a:gridCol w="329184">
                  <a:extLst>
                    <a:ext uri="{9D8B030D-6E8A-4147-A177-3AD203B41FA5}">
                      <a16:colId xmlns:a16="http://schemas.microsoft.com/office/drawing/2014/main" val="3341079803"/>
                    </a:ext>
                  </a:extLst>
                </a:gridCol>
                <a:gridCol w="329184">
                  <a:extLst>
                    <a:ext uri="{9D8B030D-6E8A-4147-A177-3AD203B41FA5}">
                      <a16:colId xmlns:a16="http://schemas.microsoft.com/office/drawing/2014/main" val="885411653"/>
                    </a:ext>
                  </a:extLst>
                </a:gridCol>
                <a:gridCol w="329184">
                  <a:extLst>
                    <a:ext uri="{9D8B030D-6E8A-4147-A177-3AD203B41FA5}">
                      <a16:colId xmlns:a16="http://schemas.microsoft.com/office/drawing/2014/main" val="2147165103"/>
                    </a:ext>
                  </a:extLst>
                </a:gridCol>
                <a:gridCol w="329184">
                  <a:extLst>
                    <a:ext uri="{9D8B030D-6E8A-4147-A177-3AD203B41FA5}">
                      <a16:colId xmlns:a16="http://schemas.microsoft.com/office/drawing/2014/main" val="2098588137"/>
                    </a:ext>
                  </a:extLst>
                </a:gridCol>
                <a:gridCol w="329184">
                  <a:extLst>
                    <a:ext uri="{9D8B030D-6E8A-4147-A177-3AD203B41FA5}">
                      <a16:colId xmlns:a16="http://schemas.microsoft.com/office/drawing/2014/main" val="3717798409"/>
                    </a:ext>
                  </a:extLst>
                </a:gridCol>
                <a:gridCol w="329184">
                  <a:extLst>
                    <a:ext uri="{9D8B030D-6E8A-4147-A177-3AD203B41FA5}">
                      <a16:colId xmlns:a16="http://schemas.microsoft.com/office/drawing/2014/main" val="3921818166"/>
                    </a:ext>
                  </a:extLst>
                </a:gridCol>
                <a:gridCol w="329184">
                  <a:extLst>
                    <a:ext uri="{9D8B030D-6E8A-4147-A177-3AD203B41FA5}">
                      <a16:colId xmlns:a16="http://schemas.microsoft.com/office/drawing/2014/main" val="2734513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40572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- 2024-02-16 12:25:39</a:t>
                      </a:r>
                      <a:r>
                        <a:rPr kumimoji="0" lang="en-US" sz="1000" b="0" i="0" u="none" strike="noStrike" kern="1200" cap="none" spc="0" normalizeH="0" baseline="0" noProof="0">
                          <a:ln>
                            <a:noFill/>
                          </a:ln>
                          <a:solidFill>
                            <a:prstClr val="black"/>
                          </a:solidFill>
                          <a:effectLst/>
                          <a:uLnTx/>
                          <a:uFillTx/>
                          <a:latin typeface="Calibri"/>
                          <a:ea typeface="+mn-ea"/>
                          <a:cs typeface="+mn-cs"/>
                        </a:rPr>
                        <a:t>
 We made this one level hard.. can you guess all golfers?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لنختبر قدراتكم في معرفة اللاعبين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23195712"/>
                  </a:ext>
                </a:extLst>
              </a:tr>
            </a:tbl>
          </a:graphicData>
        </a:graphic>
      </p:graphicFrame>
      <p:sp>
        <p:nvSpPr>
          <p:cNvPr id="4" name="Text Placeholder 3">
            <a:extLst>
              <a:ext uri="{FF2B5EF4-FFF2-40B4-BE49-F238E27FC236}">
                <a16:creationId xmlns:a16="http://schemas.microsoft.com/office/drawing/2014/main" id="{6901C5D5-24A6-4377-AF96-89C99D3EA61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8569432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A51-F618-48F8-8C37-F07DA03EF7E3}"/>
              </a:ext>
            </a:extLst>
          </p:cNvPr>
          <p:cNvSpPr>
            <a:spLocks noGrp="1"/>
          </p:cNvSpPr>
          <p:nvPr>
            <p:ph type="title"/>
          </p:nvPr>
        </p:nvSpPr>
        <p:spPr/>
        <p:txBody>
          <a:bodyPr/>
          <a:lstStyle/>
          <a:p>
            <a:r>
              <a:rPr lang="en-US"/>
              <a:t>Facebook FB Posts Data | Hero Dubai Desert Classic - 16 of 25</a:t>
            </a:r>
          </a:p>
        </p:txBody>
      </p:sp>
      <p:graphicFrame>
        <p:nvGraphicFramePr>
          <p:cNvPr id="5" name="Table Placeholder 4">
            <a:extLst>
              <a:ext uri="{FF2B5EF4-FFF2-40B4-BE49-F238E27FC236}">
                <a16:creationId xmlns:a16="http://schemas.microsoft.com/office/drawing/2014/main" id="{42BBE17E-2648-401D-9265-C6FB822BFCD4}"/>
              </a:ext>
            </a:extLst>
          </p:cNvPr>
          <p:cNvGraphicFramePr>
            <a:graphicFrameLocks noGrp="1"/>
          </p:cNvGraphicFramePr>
          <p:nvPr>
            <p:ph type="tbl" sz="quarter" idx="13"/>
            <p:extLst>
              <p:ext uri="{D42A27DB-BD31-4B8C-83A1-F6EECF244321}">
                <p14:modId xmlns:p14="http://schemas.microsoft.com/office/powerpoint/2010/main" val="302963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52210853"/>
                    </a:ext>
                  </a:extLst>
                </a:gridCol>
                <a:gridCol w="493776">
                  <a:extLst>
                    <a:ext uri="{9D8B030D-6E8A-4147-A177-3AD203B41FA5}">
                      <a16:colId xmlns:a16="http://schemas.microsoft.com/office/drawing/2014/main" val="3198127995"/>
                    </a:ext>
                  </a:extLst>
                </a:gridCol>
                <a:gridCol w="329184">
                  <a:extLst>
                    <a:ext uri="{9D8B030D-6E8A-4147-A177-3AD203B41FA5}">
                      <a16:colId xmlns:a16="http://schemas.microsoft.com/office/drawing/2014/main" val="2715433967"/>
                    </a:ext>
                  </a:extLst>
                </a:gridCol>
                <a:gridCol w="329184">
                  <a:extLst>
                    <a:ext uri="{9D8B030D-6E8A-4147-A177-3AD203B41FA5}">
                      <a16:colId xmlns:a16="http://schemas.microsoft.com/office/drawing/2014/main" val="1658253227"/>
                    </a:ext>
                  </a:extLst>
                </a:gridCol>
                <a:gridCol w="329184">
                  <a:extLst>
                    <a:ext uri="{9D8B030D-6E8A-4147-A177-3AD203B41FA5}">
                      <a16:colId xmlns:a16="http://schemas.microsoft.com/office/drawing/2014/main" val="3573904055"/>
                    </a:ext>
                  </a:extLst>
                </a:gridCol>
                <a:gridCol w="329184">
                  <a:extLst>
                    <a:ext uri="{9D8B030D-6E8A-4147-A177-3AD203B41FA5}">
                      <a16:colId xmlns:a16="http://schemas.microsoft.com/office/drawing/2014/main" val="484551763"/>
                    </a:ext>
                  </a:extLst>
                </a:gridCol>
                <a:gridCol w="329184">
                  <a:extLst>
                    <a:ext uri="{9D8B030D-6E8A-4147-A177-3AD203B41FA5}">
                      <a16:colId xmlns:a16="http://schemas.microsoft.com/office/drawing/2014/main" val="3274676645"/>
                    </a:ext>
                  </a:extLst>
                </a:gridCol>
                <a:gridCol w="329184">
                  <a:extLst>
                    <a:ext uri="{9D8B030D-6E8A-4147-A177-3AD203B41FA5}">
                      <a16:colId xmlns:a16="http://schemas.microsoft.com/office/drawing/2014/main" val="1078109502"/>
                    </a:ext>
                  </a:extLst>
                </a:gridCol>
                <a:gridCol w="329184">
                  <a:extLst>
                    <a:ext uri="{9D8B030D-6E8A-4147-A177-3AD203B41FA5}">
                      <a16:colId xmlns:a16="http://schemas.microsoft.com/office/drawing/2014/main" val="2478163312"/>
                    </a:ext>
                  </a:extLst>
                </a:gridCol>
                <a:gridCol w="329184">
                  <a:extLst>
                    <a:ext uri="{9D8B030D-6E8A-4147-A177-3AD203B41FA5}">
                      <a16:colId xmlns:a16="http://schemas.microsoft.com/office/drawing/2014/main" val="3089162438"/>
                    </a:ext>
                  </a:extLst>
                </a:gridCol>
                <a:gridCol w="329184">
                  <a:extLst>
                    <a:ext uri="{9D8B030D-6E8A-4147-A177-3AD203B41FA5}">
                      <a16:colId xmlns:a16="http://schemas.microsoft.com/office/drawing/2014/main" val="2952897996"/>
                    </a:ext>
                  </a:extLst>
                </a:gridCol>
                <a:gridCol w="329184">
                  <a:extLst>
                    <a:ext uri="{9D8B030D-6E8A-4147-A177-3AD203B41FA5}">
                      <a16:colId xmlns:a16="http://schemas.microsoft.com/office/drawing/2014/main" val="2171025083"/>
                    </a:ext>
                  </a:extLst>
                </a:gridCol>
                <a:gridCol w="329184">
                  <a:extLst>
                    <a:ext uri="{9D8B030D-6E8A-4147-A177-3AD203B41FA5}">
                      <a16:colId xmlns:a16="http://schemas.microsoft.com/office/drawing/2014/main" val="1691747649"/>
                    </a:ext>
                  </a:extLst>
                </a:gridCol>
                <a:gridCol w="329184">
                  <a:extLst>
                    <a:ext uri="{9D8B030D-6E8A-4147-A177-3AD203B41FA5}">
                      <a16:colId xmlns:a16="http://schemas.microsoft.com/office/drawing/2014/main" val="1120568374"/>
                    </a:ext>
                  </a:extLst>
                </a:gridCol>
                <a:gridCol w="329184">
                  <a:extLst>
                    <a:ext uri="{9D8B030D-6E8A-4147-A177-3AD203B41FA5}">
                      <a16:colId xmlns:a16="http://schemas.microsoft.com/office/drawing/2014/main" val="3989884823"/>
                    </a:ext>
                  </a:extLst>
                </a:gridCol>
                <a:gridCol w="329184">
                  <a:extLst>
                    <a:ext uri="{9D8B030D-6E8A-4147-A177-3AD203B41FA5}">
                      <a16:colId xmlns:a16="http://schemas.microsoft.com/office/drawing/2014/main" val="374384211"/>
                    </a:ext>
                  </a:extLst>
                </a:gridCol>
                <a:gridCol w="329184">
                  <a:extLst>
                    <a:ext uri="{9D8B030D-6E8A-4147-A177-3AD203B41FA5}">
                      <a16:colId xmlns:a16="http://schemas.microsoft.com/office/drawing/2014/main" val="2928346905"/>
                    </a:ext>
                  </a:extLst>
                </a:gridCol>
                <a:gridCol w="329184">
                  <a:extLst>
                    <a:ext uri="{9D8B030D-6E8A-4147-A177-3AD203B41FA5}">
                      <a16:colId xmlns:a16="http://schemas.microsoft.com/office/drawing/2014/main" val="3223390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00660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- 2024-02-08 08:27:27</a:t>
                      </a:r>
                      <a:r>
                        <a:rPr kumimoji="0" lang="en-US" sz="1000" b="0" i="0" u="none" strike="noStrike" kern="1200" cap="none" spc="0" normalizeH="0" baseline="0" noProof="0">
                          <a:ln>
                            <a:noFill/>
                          </a:ln>
                          <a:solidFill>
                            <a:prstClr val="black"/>
                          </a:solidFill>
                          <a:effectLst/>
                          <a:uLnTx/>
                          <a:uFillTx/>
                          <a:latin typeface="Calibri"/>
                          <a:ea typeface="+mn-ea"/>
                          <a:cs typeface="+mn-cs"/>
                        </a:rPr>
                        <a:t>
 📸 Reflect on 35 years of the Dubai Desert Classic as photographer David Cannon shares the tournament's evolution through his lens on CNN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دعونا نلقي نظرة على 35 سنة من بطولة دبي ديزرت كلاسيك بعدسة المصور </a:t>
                      </a:r>
                      <a:r>
                        <a:rPr kumimoji="0" lang="en-US" sz="1000" b="0" i="0" u="none" strike="noStrike" kern="1200" cap="none" spc="0" normalizeH="0" baseline="0" noProof="0">
                          <a:ln>
                            <a:noFill/>
                          </a:ln>
                          <a:solidFill>
                            <a:prstClr val="black"/>
                          </a:solidFill>
                          <a:effectLst/>
                          <a:uLnTx/>
                          <a:uFillTx/>
                          <a:latin typeface="Calibri"/>
                          <a:ea typeface="+mn-ea"/>
                          <a:cs typeface="+mn-cs"/>
                        </a:rPr>
                        <a:t>David Cannon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الذي يشاركنا تطور البطولة عن طريق عدسته مع </a:t>
                      </a:r>
                      <a:r>
                        <a:rPr kumimoji="0" lang="en-US" sz="1000" b="0" i="0" u="none" strike="noStrike" kern="1200" cap="none" spc="0" normalizeH="0" baseline="0" noProof="0">
                          <a:ln>
                            <a:noFill/>
                          </a:ln>
                          <a:solidFill>
                            <a:prstClr val="black"/>
                          </a:solidFill>
                          <a:effectLst/>
                          <a:uLnTx/>
                          <a:uFillTx/>
                          <a:latin typeface="Calibri"/>
                          <a:ea typeface="+mn-ea"/>
                          <a:cs typeface="+mn-cs"/>
                        </a:rPr>
                        <a:t>CNN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24788151"/>
                  </a:ext>
                </a:extLst>
              </a:tr>
            </a:tbl>
          </a:graphicData>
        </a:graphic>
      </p:graphicFrame>
      <p:sp>
        <p:nvSpPr>
          <p:cNvPr id="4" name="Text Placeholder 3">
            <a:extLst>
              <a:ext uri="{FF2B5EF4-FFF2-40B4-BE49-F238E27FC236}">
                <a16:creationId xmlns:a16="http://schemas.microsoft.com/office/drawing/2014/main" id="{00372726-174C-43FF-B5F2-2C589336865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6275879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7B16-28C5-4D84-9B84-649725E0564F}"/>
              </a:ext>
            </a:extLst>
          </p:cNvPr>
          <p:cNvSpPr>
            <a:spLocks noGrp="1"/>
          </p:cNvSpPr>
          <p:nvPr>
            <p:ph type="title"/>
          </p:nvPr>
        </p:nvSpPr>
        <p:spPr/>
        <p:txBody>
          <a:bodyPr/>
          <a:lstStyle/>
          <a:p>
            <a:r>
              <a:rPr lang="en-US"/>
              <a:t>Facebook FB Posts Data | Hero Dubai Desert Classic - 17 of 25</a:t>
            </a:r>
          </a:p>
        </p:txBody>
      </p:sp>
      <p:graphicFrame>
        <p:nvGraphicFramePr>
          <p:cNvPr id="5" name="Table Placeholder 4">
            <a:extLst>
              <a:ext uri="{FF2B5EF4-FFF2-40B4-BE49-F238E27FC236}">
                <a16:creationId xmlns:a16="http://schemas.microsoft.com/office/drawing/2014/main" id="{144D57D4-003D-40EA-AA45-2D5213C2039B}"/>
              </a:ext>
            </a:extLst>
          </p:cNvPr>
          <p:cNvGraphicFramePr>
            <a:graphicFrameLocks noGrp="1"/>
          </p:cNvGraphicFramePr>
          <p:nvPr>
            <p:ph type="tbl" sz="quarter" idx="13"/>
            <p:extLst>
              <p:ext uri="{D42A27DB-BD31-4B8C-83A1-F6EECF244321}">
                <p14:modId xmlns:p14="http://schemas.microsoft.com/office/powerpoint/2010/main" val="2715399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39388561"/>
                    </a:ext>
                  </a:extLst>
                </a:gridCol>
                <a:gridCol w="493776">
                  <a:extLst>
                    <a:ext uri="{9D8B030D-6E8A-4147-A177-3AD203B41FA5}">
                      <a16:colId xmlns:a16="http://schemas.microsoft.com/office/drawing/2014/main" val="4064828255"/>
                    </a:ext>
                  </a:extLst>
                </a:gridCol>
                <a:gridCol w="329184">
                  <a:extLst>
                    <a:ext uri="{9D8B030D-6E8A-4147-A177-3AD203B41FA5}">
                      <a16:colId xmlns:a16="http://schemas.microsoft.com/office/drawing/2014/main" val="117421142"/>
                    </a:ext>
                  </a:extLst>
                </a:gridCol>
                <a:gridCol w="329184">
                  <a:extLst>
                    <a:ext uri="{9D8B030D-6E8A-4147-A177-3AD203B41FA5}">
                      <a16:colId xmlns:a16="http://schemas.microsoft.com/office/drawing/2014/main" val="1040494317"/>
                    </a:ext>
                  </a:extLst>
                </a:gridCol>
                <a:gridCol w="329184">
                  <a:extLst>
                    <a:ext uri="{9D8B030D-6E8A-4147-A177-3AD203B41FA5}">
                      <a16:colId xmlns:a16="http://schemas.microsoft.com/office/drawing/2014/main" val="52018589"/>
                    </a:ext>
                  </a:extLst>
                </a:gridCol>
                <a:gridCol w="329184">
                  <a:extLst>
                    <a:ext uri="{9D8B030D-6E8A-4147-A177-3AD203B41FA5}">
                      <a16:colId xmlns:a16="http://schemas.microsoft.com/office/drawing/2014/main" val="3281025991"/>
                    </a:ext>
                  </a:extLst>
                </a:gridCol>
                <a:gridCol w="329184">
                  <a:extLst>
                    <a:ext uri="{9D8B030D-6E8A-4147-A177-3AD203B41FA5}">
                      <a16:colId xmlns:a16="http://schemas.microsoft.com/office/drawing/2014/main" val="4027835142"/>
                    </a:ext>
                  </a:extLst>
                </a:gridCol>
                <a:gridCol w="329184">
                  <a:extLst>
                    <a:ext uri="{9D8B030D-6E8A-4147-A177-3AD203B41FA5}">
                      <a16:colId xmlns:a16="http://schemas.microsoft.com/office/drawing/2014/main" val="262770485"/>
                    </a:ext>
                  </a:extLst>
                </a:gridCol>
                <a:gridCol w="329184">
                  <a:extLst>
                    <a:ext uri="{9D8B030D-6E8A-4147-A177-3AD203B41FA5}">
                      <a16:colId xmlns:a16="http://schemas.microsoft.com/office/drawing/2014/main" val="1770758168"/>
                    </a:ext>
                  </a:extLst>
                </a:gridCol>
                <a:gridCol w="329184">
                  <a:extLst>
                    <a:ext uri="{9D8B030D-6E8A-4147-A177-3AD203B41FA5}">
                      <a16:colId xmlns:a16="http://schemas.microsoft.com/office/drawing/2014/main" val="3106454971"/>
                    </a:ext>
                  </a:extLst>
                </a:gridCol>
                <a:gridCol w="329184">
                  <a:extLst>
                    <a:ext uri="{9D8B030D-6E8A-4147-A177-3AD203B41FA5}">
                      <a16:colId xmlns:a16="http://schemas.microsoft.com/office/drawing/2014/main" val="3468741649"/>
                    </a:ext>
                  </a:extLst>
                </a:gridCol>
                <a:gridCol w="329184">
                  <a:extLst>
                    <a:ext uri="{9D8B030D-6E8A-4147-A177-3AD203B41FA5}">
                      <a16:colId xmlns:a16="http://schemas.microsoft.com/office/drawing/2014/main" val="3435627924"/>
                    </a:ext>
                  </a:extLst>
                </a:gridCol>
                <a:gridCol w="329184">
                  <a:extLst>
                    <a:ext uri="{9D8B030D-6E8A-4147-A177-3AD203B41FA5}">
                      <a16:colId xmlns:a16="http://schemas.microsoft.com/office/drawing/2014/main" val="2503209694"/>
                    </a:ext>
                  </a:extLst>
                </a:gridCol>
                <a:gridCol w="329184">
                  <a:extLst>
                    <a:ext uri="{9D8B030D-6E8A-4147-A177-3AD203B41FA5}">
                      <a16:colId xmlns:a16="http://schemas.microsoft.com/office/drawing/2014/main" val="1778947864"/>
                    </a:ext>
                  </a:extLst>
                </a:gridCol>
                <a:gridCol w="329184">
                  <a:extLst>
                    <a:ext uri="{9D8B030D-6E8A-4147-A177-3AD203B41FA5}">
                      <a16:colId xmlns:a16="http://schemas.microsoft.com/office/drawing/2014/main" val="1847390321"/>
                    </a:ext>
                  </a:extLst>
                </a:gridCol>
                <a:gridCol w="329184">
                  <a:extLst>
                    <a:ext uri="{9D8B030D-6E8A-4147-A177-3AD203B41FA5}">
                      <a16:colId xmlns:a16="http://schemas.microsoft.com/office/drawing/2014/main" val="2596563490"/>
                    </a:ext>
                  </a:extLst>
                </a:gridCol>
                <a:gridCol w="329184">
                  <a:extLst>
                    <a:ext uri="{9D8B030D-6E8A-4147-A177-3AD203B41FA5}">
                      <a16:colId xmlns:a16="http://schemas.microsoft.com/office/drawing/2014/main" val="3010165563"/>
                    </a:ext>
                  </a:extLst>
                </a:gridCol>
                <a:gridCol w="329184">
                  <a:extLst>
                    <a:ext uri="{9D8B030D-6E8A-4147-A177-3AD203B41FA5}">
                      <a16:colId xmlns:a16="http://schemas.microsoft.com/office/drawing/2014/main" val="2508659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87612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- 2024-01-29 14:38:46</a:t>
                      </a:r>
                      <a:r>
                        <a:rPr kumimoji="0" lang="en-US" sz="1000" b="0" i="0" u="none" strike="noStrike" kern="1200" cap="none" spc="0" normalizeH="0" baseline="0" noProof="0">
                          <a:ln>
                            <a:noFill/>
                          </a:ln>
                          <a:solidFill>
                            <a:prstClr val="black"/>
                          </a:solidFill>
                          <a:effectLst/>
                          <a:uLnTx/>
                          <a:uFillTx/>
                          <a:latin typeface="Calibri"/>
                          <a:ea typeface="+mn-ea"/>
                          <a:cs typeface="+mn-cs"/>
                        </a:rPr>
                        <a:t>
 Looking back on a fantastic 35th Edition of #DubaiDesertClassic 🤩
Thank you for everyone involved in making this event come to life and we look forward to seeing you next year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نسدل الستار على النسخة الـ 35 من بطولة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شكرًا لكل من ساهم في إحياء هذا الحدث الذي لا مثيل له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62628425"/>
                  </a:ext>
                </a:extLst>
              </a:tr>
            </a:tbl>
          </a:graphicData>
        </a:graphic>
      </p:graphicFrame>
      <p:sp>
        <p:nvSpPr>
          <p:cNvPr id="4" name="Text Placeholder 3">
            <a:extLst>
              <a:ext uri="{FF2B5EF4-FFF2-40B4-BE49-F238E27FC236}">
                <a16:creationId xmlns:a16="http://schemas.microsoft.com/office/drawing/2014/main" id="{6FF02F2E-0080-45BC-BF61-24CBFAA8208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3662537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077E8-2896-4A26-AD6D-6B2741E3EB9F}"/>
              </a:ext>
            </a:extLst>
          </p:cNvPr>
          <p:cNvSpPr>
            <a:spLocks noGrp="1"/>
          </p:cNvSpPr>
          <p:nvPr>
            <p:ph type="title"/>
          </p:nvPr>
        </p:nvSpPr>
        <p:spPr/>
        <p:txBody>
          <a:bodyPr/>
          <a:lstStyle/>
          <a:p>
            <a:r>
              <a:rPr lang="en-US"/>
              <a:t>Facebook FB Posts Data | Hero Dubai Desert Classic - 18 of 25</a:t>
            </a:r>
          </a:p>
        </p:txBody>
      </p:sp>
      <p:graphicFrame>
        <p:nvGraphicFramePr>
          <p:cNvPr id="5" name="Table Placeholder 4">
            <a:extLst>
              <a:ext uri="{FF2B5EF4-FFF2-40B4-BE49-F238E27FC236}">
                <a16:creationId xmlns:a16="http://schemas.microsoft.com/office/drawing/2014/main" id="{07D1F3FD-1EF2-4DDD-A2C6-CA52913BB325}"/>
              </a:ext>
            </a:extLst>
          </p:cNvPr>
          <p:cNvGraphicFramePr>
            <a:graphicFrameLocks noGrp="1"/>
          </p:cNvGraphicFramePr>
          <p:nvPr>
            <p:ph type="tbl" sz="quarter" idx="13"/>
            <p:extLst>
              <p:ext uri="{D42A27DB-BD31-4B8C-83A1-F6EECF244321}">
                <p14:modId xmlns:p14="http://schemas.microsoft.com/office/powerpoint/2010/main" val="38276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10155329"/>
                    </a:ext>
                  </a:extLst>
                </a:gridCol>
                <a:gridCol w="493776">
                  <a:extLst>
                    <a:ext uri="{9D8B030D-6E8A-4147-A177-3AD203B41FA5}">
                      <a16:colId xmlns:a16="http://schemas.microsoft.com/office/drawing/2014/main" val="3125137756"/>
                    </a:ext>
                  </a:extLst>
                </a:gridCol>
                <a:gridCol w="329184">
                  <a:extLst>
                    <a:ext uri="{9D8B030D-6E8A-4147-A177-3AD203B41FA5}">
                      <a16:colId xmlns:a16="http://schemas.microsoft.com/office/drawing/2014/main" val="1033973821"/>
                    </a:ext>
                  </a:extLst>
                </a:gridCol>
                <a:gridCol w="329184">
                  <a:extLst>
                    <a:ext uri="{9D8B030D-6E8A-4147-A177-3AD203B41FA5}">
                      <a16:colId xmlns:a16="http://schemas.microsoft.com/office/drawing/2014/main" val="1977444425"/>
                    </a:ext>
                  </a:extLst>
                </a:gridCol>
                <a:gridCol w="329184">
                  <a:extLst>
                    <a:ext uri="{9D8B030D-6E8A-4147-A177-3AD203B41FA5}">
                      <a16:colId xmlns:a16="http://schemas.microsoft.com/office/drawing/2014/main" val="4168576780"/>
                    </a:ext>
                  </a:extLst>
                </a:gridCol>
                <a:gridCol w="329184">
                  <a:extLst>
                    <a:ext uri="{9D8B030D-6E8A-4147-A177-3AD203B41FA5}">
                      <a16:colId xmlns:a16="http://schemas.microsoft.com/office/drawing/2014/main" val="2266104414"/>
                    </a:ext>
                  </a:extLst>
                </a:gridCol>
                <a:gridCol w="329184">
                  <a:extLst>
                    <a:ext uri="{9D8B030D-6E8A-4147-A177-3AD203B41FA5}">
                      <a16:colId xmlns:a16="http://schemas.microsoft.com/office/drawing/2014/main" val="2431757856"/>
                    </a:ext>
                  </a:extLst>
                </a:gridCol>
                <a:gridCol w="329184">
                  <a:extLst>
                    <a:ext uri="{9D8B030D-6E8A-4147-A177-3AD203B41FA5}">
                      <a16:colId xmlns:a16="http://schemas.microsoft.com/office/drawing/2014/main" val="2229378135"/>
                    </a:ext>
                  </a:extLst>
                </a:gridCol>
                <a:gridCol w="329184">
                  <a:extLst>
                    <a:ext uri="{9D8B030D-6E8A-4147-A177-3AD203B41FA5}">
                      <a16:colId xmlns:a16="http://schemas.microsoft.com/office/drawing/2014/main" val="2449111657"/>
                    </a:ext>
                  </a:extLst>
                </a:gridCol>
                <a:gridCol w="329184">
                  <a:extLst>
                    <a:ext uri="{9D8B030D-6E8A-4147-A177-3AD203B41FA5}">
                      <a16:colId xmlns:a16="http://schemas.microsoft.com/office/drawing/2014/main" val="3716096808"/>
                    </a:ext>
                  </a:extLst>
                </a:gridCol>
                <a:gridCol w="329184">
                  <a:extLst>
                    <a:ext uri="{9D8B030D-6E8A-4147-A177-3AD203B41FA5}">
                      <a16:colId xmlns:a16="http://schemas.microsoft.com/office/drawing/2014/main" val="292533964"/>
                    </a:ext>
                  </a:extLst>
                </a:gridCol>
                <a:gridCol w="329184">
                  <a:extLst>
                    <a:ext uri="{9D8B030D-6E8A-4147-A177-3AD203B41FA5}">
                      <a16:colId xmlns:a16="http://schemas.microsoft.com/office/drawing/2014/main" val="2514031344"/>
                    </a:ext>
                  </a:extLst>
                </a:gridCol>
                <a:gridCol w="329184">
                  <a:extLst>
                    <a:ext uri="{9D8B030D-6E8A-4147-A177-3AD203B41FA5}">
                      <a16:colId xmlns:a16="http://schemas.microsoft.com/office/drawing/2014/main" val="673195975"/>
                    </a:ext>
                  </a:extLst>
                </a:gridCol>
                <a:gridCol w="329184">
                  <a:extLst>
                    <a:ext uri="{9D8B030D-6E8A-4147-A177-3AD203B41FA5}">
                      <a16:colId xmlns:a16="http://schemas.microsoft.com/office/drawing/2014/main" val="803530439"/>
                    </a:ext>
                  </a:extLst>
                </a:gridCol>
                <a:gridCol w="329184">
                  <a:extLst>
                    <a:ext uri="{9D8B030D-6E8A-4147-A177-3AD203B41FA5}">
                      <a16:colId xmlns:a16="http://schemas.microsoft.com/office/drawing/2014/main" val="558049030"/>
                    </a:ext>
                  </a:extLst>
                </a:gridCol>
                <a:gridCol w="329184">
                  <a:extLst>
                    <a:ext uri="{9D8B030D-6E8A-4147-A177-3AD203B41FA5}">
                      <a16:colId xmlns:a16="http://schemas.microsoft.com/office/drawing/2014/main" val="2150832971"/>
                    </a:ext>
                  </a:extLst>
                </a:gridCol>
                <a:gridCol w="329184">
                  <a:extLst>
                    <a:ext uri="{9D8B030D-6E8A-4147-A177-3AD203B41FA5}">
                      <a16:colId xmlns:a16="http://schemas.microsoft.com/office/drawing/2014/main" val="2968980812"/>
                    </a:ext>
                  </a:extLst>
                </a:gridCol>
                <a:gridCol w="329184">
                  <a:extLst>
                    <a:ext uri="{9D8B030D-6E8A-4147-A177-3AD203B41FA5}">
                      <a16:colId xmlns:a16="http://schemas.microsoft.com/office/drawing/2014/main" val="2363680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69942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Hero Dubai Desert Classic - 2024-01-22 10:47:52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62231718"/>
                  </a:ext>
                </a:extLst>
              </a:tr>
            </a:tbl>
          </a:graphicData>
        </a:graphic>
      </p:graphicFrame>
      <p:sp>
        <p:nvSpPr>
          <p:cNvPr id="4" name="Text Placeholder 3">
            <a:extLst>
              <a:ext uri="{FF2B5EF4-FFF2-40B4-BE49-F238E27FC236}">
                <a16:creationId xmlns:a16="http://schemas.microsoft.com/office/drawing/2014/main" id="{73877DDD-7FF2-43E0-B8BB-C832608378C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5025756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AC962-4A20-4ACF-A4A1-221EA46136C9}"/>
              </a:ext>
            </a:extLst>
          </p:cNvPr>
          <p:cNvSpPr>
            <a:spLocks noGrp="1"/>
          </p:cNvSpPr>
          <p:nvPr>
            <p:ph type="title"/>
          </p:nvPr>
        </p:nvSpPr>
        <p:spPr/>
        <p:txBody>
          <a:bodyPr/>
          <a:lstStyle/>
          <a:p>
            <a:r>
              <a:rPr lang="en-US"/>
              <a:t>Facebook FB Posts Data | Hero Dubai Desert Classic - 19 of 25</a:t>
            </a:r>
          </a:p>
        </p:txBody>
      </p:sp>
      <p:graphicFrame>
        <p:nvGraphicFramePr>
          <p:cNvPr id="5" name="Table Placeholder 4">
            <a:extLst>
              <a:ext uri="{FF2B5EF4-FFF2-40B4-BE49-F238E27FC236}">
                <a16:creationId xmlns:a16="http://schemas.microsoft.com/office/drawing/2014/main" id="{D0356015-D290-4EB0-9086-7C4825E4C1AF}"/>
              </a:ext>
            </a:extLst>
          </p:cNvPr>
          <p:cNvGraphicFramePr>
            <a:graphicFrameLocks noGrp="1"/>
          </p:cNvGraphicFramePr>
          <p:nvPr>
            <p:ph type="tbl" sz="quarter" idx="13"/>
            <p:extLst>
              <p:ext uri="{D42A27DB-BD31-4B8C-83A1-F6EECF244321}">
                <p14:modId xmlns:p14="http://schemas.microsoft.com/office/powerpoint/2010/main" val="2062244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5866202"/>
                    </a:ext>
                  </a:extLst>
                </a:gridCol>
                <a:gridCol w="493776">
                  <a:extLst>
                    <a:ext uri="{9D8B030D-6E8A-4147-A177-3AD203B41FA5}">
                      <a16:colId xmlns:a16="http://schemas.microsoft.com/office/drawing/2014/main" val="3490823542"/>
                    </a:ext>
                  </a:extLst>
                </a:gridCol>
                <a:gridCol w="329184">
                  <a:extLst>
                    <a:ext uri="{9D8B030D-6E8A-4147-A177-3AD203B41FA5}">
                      <a16:colId xmlns:a16="http://schemas.microsoft.com/office/drawing/2014/main" val="1355995113"/>
                    </a:ext>
                  </a:extLst>
                </a:gridCol>
                <a:gridCol w="329184">
                  <a:extLst>
                    <a:ext uri="{9D8B030D-6E8A-4147-A177-3AD203B41FA5}">
                      <a16:colId xmlns:a16="http://schemas.microsoft.com/office/drawing/2014/main" val="2216443229"/>
                    </a:ext>
                  </a:extLst>
                </a:gridCol>
                <a:gridCol w="329184">
                  <a:extLst>
                    <a:ext uri="{9D8B030D-6E8A-4147-A177-3AD203B41FA5}">
                      <a16:colId xmlns:a16="http://schemas.microsoft.com/office/drawing/2014/main" val="3485684170"/>
                    </a:ext>
                  </a:extLst>
                </a:gridCol>
                <a:gridCol w="329184">
                  <a:extLst>
                    <a:ext uri="{9D8B030D-6E8A-4147-A177-3AD203B41FA5}">
                      <a16:colId xmlns:a16="http://schemas.microsoft.com/office/drawing/2014/main" val="2315076574"/>
                    </a:ext>
                  </a:extLst>
                </a:gridCol>
                <a:gridCol w="329184">
                  <a:extLst>
                    <a:ext uri="{9D8B030D-6E8A-4147-A177-3AD203B41FA5}">
                      <a16:colId xmlns:a16="http://schemas.microsoft.com/office/drawing/2014/main" val="3155516043"/>
                    </a:ext>
                  </a:extLst>
                </a:gridCol>
                <a:gridCol w="329184">
                  <a:extLst>
                    <a:ext uri="{9D8B030D-6E8A-4147-A177-3AD203B41FA5}">
                      <a16:colId xmlns:a16="http://schemas.microsoft.com/office/drawing/2014/main" val="1710598795"/>
                    </a:ext>
                  </a:extLst>
                </a:gridCol>
                <a:gridCol w="329184">
                  <a:extLst>
                    <a:ext uri="{9D8B030D-6E8A-4147-A177-3AD203B41FA5}">
                      <a16:colId xmlns:a16="http://schemas.microsoft.com/office/drawing/2014/main" val="3929614944"/>
                    </a:ext>
                  </a:extLst>
                </a:gridCol>
                <a:gridCol w="329184">
                  <a:extLst>
                    <a:ext uri="{9D8B030D-6E8A-4147-A177-3AD203B41FA5}">
                      <a16:colId xmlns:a16="http://schemas.microsoft.com/office/drawing/2014/main" val="1835753020"/>
                    </a:ext>
                  </a:extLst>
                </a:gridCol>
                <a:gridCol w="329184">
                  <a:extLst>
                    <a:ext uri="{9D8B030D-6E8A-4147-A177-3AD203B41FA5}">
                      <a16:colId xmlns:a16="http://schemas.microsoft.com/office/drawing/2014/main" val="2253958889"/>
                    </a:ext>
                  </a:extLst>
                </a:gridCol>
                <a:gridCol w="329184">
                  <a:extLst>
                    <a:ext uri="{9D8B030D-6E8A-4147-A177-3AD203B41FA5}">
                      <a16:colId xmlns:a16="http://schemas.microsoft.com/office/drawing/2014/main" val="1640393626"/>
                    </a:ext>
                  </a:extLst>
                </a:gridCol>
                <a:gridCol w="329184">
                  <a:extLst>
                    <a:ext uri="{9D8B030D-6E8A-4147-A177-3AD203B41FA5}">
                      <a16:colId xmlns:a16="http://schemas.microsoft.com/office/drawing/2014/main" val="2272072213"/>
                    </a:ext>
                  </a:extLst>
                </a:gridCol>
                <a:gridCol w="329184">
                  <a:extLst>
                    <a:ext uri="{9D8B030D-6E8A-4147-A177-3AD203B41FA5}">
                      <a16:colId xmlns:a16="http://schemas.microsoft.com/office/drawing/2014/main" val="339811169"/>
                    </a:ext>
                  </a:extLst>
                </a:gridCol>
                <a:gridCol w="329184">
                  <a:extLst>
                    <a:ext uri="{9D8B030D-6E8A-4147-A177-3AD203B41FA5}">
                      <a16:colId xmlns:a16="http://schemas.microsoft.com/office/drawing/2014/main" val="2555314150"/>
                    </a:ext>
                  </a:extLst>
                </a:gridCol>
                <a:gridCol w="329184">
                  <a:extLst>
                    <a:ext uri="{9D8B030D-6E8A-4147-A177-3AD203B41FA5}">
                      <a16:colId xmlns:a16="http://schemas.microsoft.com/office/drawing/2014/main" val="191833663"/>
                    </a:ext>
                  </a:extLst>
                </a:gridCol>
                <a:gridCol w="329184">
                  <a:extLst>
                    <a:ext uri="{9D8B030D-6E8A-4147-A177-3AD203B41FA5}">
                      <a16:colId xmlns:a16="http://schemas.microsoft.com/office/drawing/2014/main" val="1244322450"/>
                    </a:ext>
                  </a:extLst>
                </a:gridCol>
                <a:gridCol w="329184">
                  <a:extLst>
                    <a:ext uri="{9D8B030D-6E8A-4147-A177-3AD203B41FA5}">
                      <a16:colId xmlns:a16="http://schemas.microsoft.com/office/drawing/2014/main" val="1474911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69460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- 2024-01-21 18:02:22</a:t>
                      </a:r>
                      <a:r>
                        <a:rPr kumimoji="0" lang="en-US" sz="1000" b="0" i="0" u="none" strike="noStrike" kern="1200" cap="none" spc="0" normalizeH="0" baseline="0" noProof="0">
                          <a:ln>
                            <a:noFill/>
                          </a:ln>
                          <a:solidFill>
                            <a:prstClr val="black"/>
                          </a:solidFill>
                          <a:effectLst/>
                          <a:uLnTx/>
                          <a:uFillTx/>
                          <a:latin typeface="Calibri"/>
                          <a:ea typeface="+mn-ea"/>
                          <a:cs typeface="+mn-cs"/>
                        </a:rPr>
                        <a:t>
 "The first Desert Classic, I took a media credential and I walked inside the ropes to follow Tiger and Ernie and Thomas Björn"  ✨
We all just love @rorymcilroy ❤️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61685995"/>
                  </a:ext>
                </a:extLst>
              </a:tr>
            </a:tbl>
          </a:graphicData>
        </a:graphic>
      </p:graphicFrame>
      <p:sp>
        <p:nvSpPr>
          <p:cNvPr id="4" name="Text Placeholder 3">
            <a:extLst>
              <a:ext uri="{FF2B5EF4-FFF2-40B4-BE49-F238E27FC236}">
                <a16:creationId xmlns:a16="http://schemas.microsoft.com/office/drawing/2014/main" id="{D85E37BF-5E02-4A39-9563-E927E6A6FDD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118358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B662E-5AA5-4637-B58B-D1F9C07C4F95}"/>
              </a:ext>
            </a:extLst>
          </p:cNvPr>
          <p:cNvSpPr>
            <a:spLocks noGrp="1"/>
          </p:cNvSpPr>
          <p:nvPr>
            <p:ph type="title"/>
          </p:nvPr>
        </p:nvSpPr>
        <p:spPr/>
        <p:txBody>
          <a:bodyPr/>
          <a:lstStyle/>
          <a:p>
            <a:r>
              <a:rPr lang="en-US"/>
              <a:t>Facebook FB Posts Data | Hero Dubai Desert Classic - 20 of 25</a:t>
            </a:r>
          </a:p>
        </p:txBody>
      </p:sp>
      <p:graphicFrame>
        <p:nvGraphicFramePr>
          <p:cNvPr id="5" name="Table Placeholder 4">
            <a:extLst>
              <a:ext uri="{FF2B5EF4-FFF2-40B4-BE49-F238E27FC236}">
                <a16:creationId xmlns:a16="http://schemas.microsoft.com/office/drawing/2014/main" id="{DFE0CFF5-574A-460C-97F4-9CFB7A13F3E0}"/>
              </a:ext>
            </a:extLst>
          </p:cNvPr>
          <p:cNvGraphicFramePr>
            <a:graphicFrameLocks noGrp="1"/>
          </p:cNvGraphicFramePr>
          <p:nvPr>
            <p:ph type="tbl" sz="quarter" idx="13"/>
            <p:extLst>
              <p:ext uri="{D42A27DB-BD31-4B8C-83A1-F6EECF244321}">
                <p14:modId xmlns:p14="http://schemas.microsoft.com/office/powerpoint/2010/main" val="229558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70395213"/>
                    </a:ext>
                  </a:extLst>
                </a:gridCol>
                <a:gridCol w="493776">
                  <a:extLst>
                    <a:ext uri="{9D8B030D-6E8A-4147-A177-3AD203B41FA5}">
                      <a16:colId xmlns:a16="http://schemas.microsoft.com/office/drawing/2014/main" val="4169284831"/>
                    </a:ext>
                  </a:extLst>
                </a:gridCol>
                <a:gridCol w="329184">
                  <a:extLst>
                    <a:ext uri="{9D8B030D-6E8A-4147-A177-3AD203B41FA5}">
                      <a16:colId xmlns:a16="http://schemas.microsoft.com/office/drawing/2014/main" val="809232566"/>
                    </a:ext>
                  </a:extLst>
                </a:gridCol>
                <a:gridCol w="329184">
                  <a:extLst>
                    <a:ext uri="{9D8B030D-6E8A-4147-A177-3AD203B41FA5}">
                      <a16:colId xmlns:a16="http://schemas.microsoft.com/office/drawing/2014/main" val="791938485"/>
                    </a:ext>
                  </a:extLst>
                </a:gridCol>
                <a:gridCol w="329184">
                  <a:extLst>
                    <a:ext uri="{9D8B030D-6E8A-4147-A177-3AD203B41FA5}">
                      <a16:colId xmlns:a16="http://schemas.microsoft.com/office/drawing/2014/main" val="3910260438"/>
                    </a:ext>
                  </a:extLst>
                </a:gridCol>
                <a:gridCol w="329184">
                  <a:extLst>
                    <a:ext uri="{9D8B030D-6E8A-4147-A177-3AD203B41FA5}">
                      <a16:colId xmlns:a16="http://schemas.microsoft.com/office/drawing/2014/main" val="1535031670"/>
                    </a:ext>
                  </a:extLst>
                </a:gridCol>
                <a:gridCol w="329184">
                  <a:extLst>
                    <a:ext uri="{9D8B030D-6E8A-4147-A177-3AD203B41FA5}">
                      <a16:colId xmlns:a16="http://schemas.microsoft.com/office/drawing/2014/main" val="1860882405"/>
                    </a:ext>
                  </a:extLst>
                </a:gridCol>
                <a:gridCol w="329184">
                  <a:extLst>
                    <a:ext uri="{9D8B030D-6E8A-4147-A177-3AD203B41FA5}">
                      <a16:colId xmlns:a16="http://schemas.microsoft.com/office/drawing/2014/main" val="2973781207"/>
                    </a:ext>
                  </a:extLst>
                </a:gridCol>
                <a:gridCol w="329184">
                  <a:extLst>
                    <a:ext uri="{9D8B030D-6E8A-4147-A177-3AD203B41FA5}">
                      <a16:colId xmlns:a16="http://schemas.microsoft.com/office/drawing/2014/main" val="1476488477"/>
                    </a:ext>
                  </a:extLst>
                </a:gridCol>
                <a:gridCol w="329184">
                  <a:extLst>
                    <a:ext uri="{9D8B030D-6E8A-4147-A177-3AD203B41FA5}">
                      <a16:colId xmlns:a16="http://schemas.microsoft.com/office/drawing/2014/main" val="1163586340"/>
                    </a:ext>
                  </a:extLst>
                </a:gridCol>
                <a:gridCol w="329184">
                  <a:extLst>
                    <a:ext uri="{9D8B030D-6E8A-4147-A177-3AD203B41FA5}">
                      <a16:colId xmlns:a16="http://schemas.microsoft.com/office/drawing/2014/main" val="3083355678"/>
                    </a:ext>
                  </a:extLst>
                </a:gridCol>
                <a:gridCol w="329184">
                  <a:extLst>
                    <a:ext uri="{9D8B030D-6E8A-4147-A177-3AD203B41FA5}">
                      <a16:colId xmlns:a16="http://schemas.microsoft.com/office/drawing/2014/main" val="3719824041"/>
                    </a:ext>
                  </a:extLst>
                </a:gridCol>
                <a:gridCol w="329184">
                  <a:extLst>
                    <a:ext uri="{9D8B030D-6E8A-4147-A177-3AD203B41FA5}">
                      <a16:colId xmlns:a16="http://schemas.microsoft.com/office/drawing/2014/main" val="847634197"/>
                    </a:ext>
                  </a:extLst>
                </a:gridCol>
                <a:gridCol w="329184">
                  <a:extLst>
                    <a:ext uri="{9D8B030D-6E8A-4147-A177-3AD203B41FA5}">
                      <a16:colId xmlns:a16="http://schemas.microsoft.com/office/drawing/2014/main" val="988274943"/>
                    </a:ext>
                  </a:extLst>
                </a:gridCol>
                <a:gridCol w="329184">
                  <a:extLst>
                    <a:ext uri="{9D8B030D-6E8A-4147-A177-3AD203B41FA5}">
                      <a16:colId xmlns:a16="http://schemas.microsoft.com/office/drawing/2014/main" val="1880427234"/>
                    </a:ext>
                  </a:extLst>
                </a:gridCol>
                <a:gridCol w="329184">
                  <a:extLst>
                    <a:ext uri="{9D8B030D-6E8A-4147-A177-3AD203B41FA5}">
                      <a16:colId xmlns:a16="http://schemas.microsoft.com/office/drawing/2014/main" val="886723781"/>
                    </a:ext>
                  </a:extLst>
                </a:gridCol>
                <a:gridCol w="329184">
                  <a:extLst>
                    <a:ext uri="{9D8B030D-6E8A-4147-A177-3AD203B41FA5}">
                      <a16:colId xmlns:a16="http://schemas.microsoft.com/office/drawing/2014/main" val="251315261"/>
                    </a:ext>
                  </a:extLst>
                </a:gridCol>
                <a:gridCol w="329184">
                  <a:extLst>
                    <a:ext uri="{9D8B030D-6E8A-4147-A177-3AD203B41FA5}">
                      <a16:colId xmlns:a16="http://schemas.microsoft.com/office/drawing/2014/main" val="196593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46294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- 2024-01-21 14:58:58</a:t>
                      </a:r>
                      <a:r>
                        <a:rPr kumimoji="0" lang="en-US" sz="1000" b="0" i="0" u="none" strike="noStrike" kern="1200" cap="none" spc="0" normalizeH="0" baseline="0" noProof="0">
                          <a:ln>
                            <a:noFill/>
                          </a:ln>
                          <a:solidFill>
                            <a:prstClr val="black"/>
                          </a:solidFill>
                          <a:effectLst/>
                          <a:uLnTx/>
                          <a:uFillTx/>
                          <a:latin typeface="Calibri"/>
                          <a:ea typeface="+mn-ea"/>
                          <a:cs typeface="+mn-cs"/>
                        </a:rPr>
                        <a:t>
 The champion's scoreboard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نتائج البطـل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18435678"/>
                  </a:ext>
                </a:extLst>
              </a:tr>
            </a:tbl>
          </a:graphicData>
        </a:graphic>
      </p:graphicFrame>
      <p:sp>
        <p:nvSpPr>
          <p:cNvPr id="4" name="Text Placeholder 3">
            <a:extLst>
              <a:ext uri="{FF2B5EF4-FFF2-40B4-BE49-F238E27FC236}">
                <a16:creationId xmlns:a16="http://schemas.microsoft.com/office/drawing/2014/main" id="{14779FF2-F85E-4F9D-BBD2-5ED3F8F9924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9110935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138-3E77-41D8-A069-1D1726F8984A}"/>
              </a:ext>
            </a:extLst>
          </p:cNvPr>
          <p:cNvSpPr>
            <a:spLocks noGrp="1"/>
          </p:cNvSpPr>
          <p:nvPr>
            <p:ph type="title"/>
          </p:nvPr>
        </p:nvSpPr>
        <p:spPr/>
        <p:txBody>
          <a:bodyPr/>
          <a:lstStyle/>
          <a:p>
            <a:r>
              <a:rPr lang="en-US"/>
              <a:t>Facebook FB Posts Data | Hero Dubai Desert Classic - 21 of 25</a:t>
            </a:r>
          </a:p>
        </p:txBody>
      </p:sp>
      <p:graphicFrame>
        <p:nvGraphicFramePr>
          <p:cNvPr id="5" name="Table Placeholder 4">
            <a:extLst>
              <a:ext uri="{FF2B5EF4-FFF2-40B4-BE49-F238E27FC236}">
                <a16:creationId xmlns:a16="http://schemas.microsoft.com/office/drawing/2014/main" id="{FA9D3BCF-7AFB-48EB-A1D8-EF36E5D29F0A}"/>
              </a:ext>
            </a:extLst>
          </p:cNvPr>
          <p:cNvGraphicFramePr>
            <a:graphicFrameLocks noGrp="1"/>
          </p:cNvGraphicFramePr>
          <p:nvPr>
            <p:ph type="tbl" sz="quarter" idx="13"/>
            <p:extLst>
              <p:ext uri="{D42A27DB-BD31-4B8C-83A1-F6EECF244321}">
                <p14:modId xmlns:p14="http://schemas.microsoft.com/office/powerpoint/2010/main" val="322655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10129105"/>
                    </a:ext>
                  </a:extLst>
                </a:gridCol>
                <a:gridCol w="493776">
                  <a:extLst>
                    <a:ext uri="{9D8B030D-6E8A-4147-A177-3AD203B41FA5}">
                      <a16:colId xmlns:a16="http://schemas.microsoft.com/office/drawing/2014/main" val="3637819286"/>
                    </a:ext>
                  </a:extLst>
                </a:gridCol>
                <a:gridCol w="329184">
                  <a:extLst>
                    <a:ext uri="{9D8B030D-6E8A-4147-A177-3AD203B41FA5}">
                      <a16:colId xmlns:a16="http://schemas.microsoft.com/office/drawing/2014/main" val="3452699783"/>
                    </a:ext>
                  </a:extLst>
                </a:gridCol>
                <a:gridCol w="329184">
                  <a:extLst>
                    <a:ext uri="{9D8B030D-6E8A-4147-A177-3AD203B41FA5}">
                      <a16:colId xmlns:a16="http://schemas.microsoft.com/office/drawing/2014/main" val="3503424578"/>
                    </a:ext>
                  </a:extLst>
                </a:gridCol>
                <a:gridCol w="329184">
                  <a:extLst>
                    <a:ext uri="{9D8B030D-6E8A-4147-A177-3AD203B41FA5}">
                      <a16:colId xmlns:a16="http://schemas.microsoft.com/office/drawing/2014/main" val="4028385061"/>
                    </a:ext>
                  </a:extLst>
                </a:gridCol>
                <a:gridCol w="329184">
                  <a:extLst>
                    <a:ext uri="{9D8B030D-6E8A-4147-A177-3AD203B41FA5}">
                      <a16:colId xmlns:a16="http://schemas.microsoft.com/office/drawing/2014/main" val="1780110648"/>
                    </a:ext>
                  </a:extLst>
                </a:gridCol>
                <a:gridCol w="329184">
                  <a:extLst>
                    <a:ext uri="{9D8B030D-6E8A-4147-A177-3AD203B41FA5}">
                      <a16:colId xmlns:a16="http://schemas.microsoft.com/office/drawing/2014/main" val="3753341878"/>
                    </a:ext>
                  </a:extLst>
                </a:gridCol>
                <a:gridCol w="329184">
                  <a:extLst>
                    <a:ext uri="{9D8B030D-6E8A-4147-A177-3AD203B41FA5}">
                      <a16:colId xmlns:a16="http://schemas.microsoft.com/office/drawing/2014/main" val="2836804314"/>
                    </a:ext>
                  </a:extLst>
                </a:gridCol>
                <a:gridCol w="329184">
                  <a:extLst>
                    <a:ext uri="{9D8B030D-6E8A-4147-A177-3AD203B41FA5}">
                      <a16:colId xmlns:a16="http://schemas.microsoft.com/office/drawing/2014/main" val="3552612672"/>
                    </a:ext>
                  </a:extLst>
                </a:gridCol>
                <a:gridCol w="329184">
                  <a:extLst>
                    <a:ext uri="{9D8B030D-6E8A-4147-A177-3AD203B41FA5}">
                      <a16:colId xmlns:a16="http://schemas.microsoft.com/office/drawing/2014/main" val="2284698022"/>
                    </a:ext>
                  </a:extLst>
                </a:gridCol>
                <a:gridCol w="329184">
                  <a:extLst>
                    <a:ext uri="{9D8B030D-6E8A-4147-A177-3AD203B41FA5}">
                      <a16:colId xmlns:a16="http://schemas.microsoft.com/office/drawing/2014/main" val="552843727"/>
                    </a:ext>
                  </a:extLst>
                </a:gridCol>
                <a:gridCol w="329184">
                  <a:extLst>
                    <a:ext uri="{9D8B030D-6E8A-4147-A177-3AD203B41FA5}">
                      <a16:colId xmlns:a16="http://schemas.microsoft.com/office/drawing/2014/main" val="3622345963"/>
                    </a:ext>
                  </a:extLst>
                </a:gridCol>
                <a:gridCol w="329184">
                  <a:extLst>
                    <a:ext uri="{9D8B030D-6E8A-4147-A177-3AD203B41FA5}">
                      <a16:colId xmlns:a16="http://schemas.microsoft.com/office/drawing/2014/main" val="951751524"/>
                    </a:ext>
                  </a:extLst>
                </a:gridCol>
                <a:gridCol w="329184">
                  <a:extLst>
                    <a:ext uri="{9D8B030D-6E8A-4147-A177-3AD203B41FA5}">
                      <a16:colId xmlns:a16="http://schemas.microsoft.com/office/drawing/2014/main" val="2567135076"/>
                    </a:ext>
                  </a:extLst>
                </a:gridCol>
                <a:gridCol w="329184">
                  <a:extLst>
                    <a:ext uri="{9D8B030D-6E8A-4147-A177-3AD203B41FA5}">
                      <a16:colId xmlns:a16="http://schemas.microsoft.com/office/drawing/2014/main" val="4068963309"/>
                    </a:ext>
                  </a:extLst>
                </a:gridCol>
                <a:gridCol w="329184">
                  <a:extLst>
                    <a:ext uri="{9D8B030D-6E8A-4147-A177-3AD203B41FA5}">
                      <a16:colId xmlns:a16="http://schemas.microsoft.com/office/drawing/2014/main" val="916062619"/>
                    </a:ext>
                  </a:extLst>
                </a:gridCol>
                <a:gridCol w="329184">
                  <a:extLst>
                    <a:ext uri="{9D8B030D-6E8A-4147-A177-3AD203B41FA5}">
                      <a16:colId xmlns:a16="http://schemas.microsoft.com/office/drawing/2014/main" val="3097843465"/>
                    </a:ext>
                  </a:extLst>
                </a:gridCol>
                <a:gridCol w="329184">
                  <a:extLst>
                    <a:ext uri="{9D8B030D-6E8A-4147-A177-3AD203B41FA5}">
                      <a16:colId xmlns:a16="http://schemas.microsoft.com/office/drawing/2014/main" val="185668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82975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- 2024-01-21 14:36:15</a:t>
                      </a:r>
                      <a:r>
                        <a:rPr kumimoji="0" lang="en-US" sz="1000" b="0" i="0" u="none" strike="noStrike" kern="1200" cap="none" spc="0" normalizeH="0" baseline="0" noProof="0">
                          <a:ln>
                            <a:noFill/>
                          </a:ln>
                          <a:solidFill>
                            <a:prstClr val="black"/>
                          </a:solidFill>
                          <a:effectLst/>
                          <a:uLnTx/>
                          <a:uFillTx/>
                          <a:latin typeface="Calibri"/>
                          <a:ea typeface="+mn-ea"/>
                          <a:cs typeface="+mn-cs"/>
                        </a:rPr>
                        <a:t>
 History maker @rorymcilroy  ✨
🏆🏆 4th Dallah trophy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يا كاتب التاريخ، لا تغلق صفحاتك بعد </a:t>
                      </a:r>
                      <a:r>
                        <a:rPr kumimoji="0" lang="en-US" sz="1000" b="0" i="0" u="none" strike="noStrike" kern="1200" cap="none" spc="0" normalizeH="0" baseline="0" noProof="0">
                          <a:ln>
                            <a:noFill/>
                          </a:ln>
                          <a:solidFill>
                            <a:prstClr val="black"/>
                          </a:solidFill>
                          <a:effectLst/>
                          <a:uLnTx/>
                          <a:uFillTx/>
                          <a:latin typeface="Calibri"/>
                          <a:ea typeface="+mn-ea"/>
                          <a:cs typeface="+mn-cs"/>
                        </a:rPr>
                        <a:t>✨
🏆🏆 4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كؤوس دلة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39784391"/>
                  </a:ext>
                </a:extLst>
              </a:tr>
            </a:tbl>
          </a:graphicData>
        </a:graphic>
      </p:graphicFrame>
      <p:sp>
        <p:nvSpPr>
          <p:cNvPr id="4" name="Text Placeholder 3">
            <a:extLst>
              <a:ext uri="{FF2B5EF4-FFF2-40B4-BE49-F238E27FC236}">
                <a16:creationId xmlns:a16="http://schemas.microsoft.com/office/drawing/2014/main" id="{1D98143C-18C5-4D6F-8026-55CE1B63FC07}"/>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3358675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D9EC-288C-43AD-8DC3-8EA4B3A8B7BE}"/>
              </a:ext>
            </a:extLst>
          </p:cNvPr>
          <p:cNvSpPr>
            <a:spLocks noGrp="1"/>
          </p:cNvSpPr>
          <p:nvPr>
            <p:ph type="title"/>
          </p:nvPr>
        </p:nvSpPr>
        <p:spPr/>
        <p:txBody>
          <a:bodyPr/>
          <a:lstStyle/>
          <a:p>
            <a:r>
              <a:rPr lang="en-US"/>
              <a:t>Facebook FB Posts Data | Hero Dubai Desert Classic - 22 of 25</a:t>
            </a:r>
          </a:p>
        </p:txBody>
      </p:sp>
      <p:graphicFrame>
        <p:nvGraphicFramePr>
          <p:cNvPr id="5" name="Table Placeholder 4">
            <a:extLst>
              <a:ext uri="{FF2B5EF4-FFF2-40B4-BE49-F238E27FC236}">
                <a16:creationId xmlns:a16="http://schemas.microsoft.com/office/drawing/2014/main" id="{6460B53B-4351-41CD-ADF8-ECEBCC7838F9}"/>
              </a:ext>
            </a:extLst>
          </p:cNvPr>
          <p:cNvGraphicFramePr>
            <a:graphicFrameLocks noGrp="1"/>
          </p:cNvGraphicFramePr>
          <p:nvPr>
            <p:ph type="tbl" sz="quarter" idx="13"/>
            <p:extLst>
              <p:ext uri="{D42A27DB-BD31-4B8C-83A1-F6EECF244321}">
                <p14:modId xmlns:p14="http://schemas.microsoft.com/office/powerpoint/2010/main" val="312785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83607459"/>
                    </a:ext>
                  </a:extLst>
                </a:gridCol>
                <a:gridCol w="493776">
                  <a:extLst>
                    <a:ext uri="{9D8B030D-6E8A-4147-A177-3AD203B41FA5}">
                      <a16:colId xmlns:a16="http://schemas.microsoft.com/office/drawing/2014/main" val="1811786408"/>
                    </a:ext>
                  </a:extLst>
                </a:gridCol>
                <a:gridCol w="329184">
                  <a:extLst>
                    <a:ext uri="{9D8B030D-6E8A-4147-A177-3AD203B41FA5}">
                      <a16:colId xmlns:a16="http://schemas.microsoft.com/office/drawing/2014/main" val="1424873459"/>
                    </a:ext>
                  </a:extLst>
                </a:gridCol>
                <a:gridCol w="329184">
                  <a:extLst>
                    <a:ext uri="{9D8B030D-6E8A-4147-A177-3AD203B41FA5}">
                      <a16:colId xmlns:a16="http://schemas.microsoft.com/office/drawing/2014/main" val="266500656"/>
                    </a:ext>
                  </a:extLst>
                </a:gridCol>
                <a:gridCol w="329184">
                  <a:extLst>
                    <a:ext uri="{9D8B030D-6E8A-4147-A177-3AD203B41FA5}">
                      <a16:colId xmlns:a16="http://schemas.microsoft.com/office/drawing/2014/main" val="354972172"/>
                    </a:ext>
                  </a:extLst>
                </a:gridCol>
                <a:gridCol w="329184">
                  <a:extLst>
                    <a:ext uri="{9D8B030D-6E8A-4147-A177-3AD203B41FA5}">
                      <a16:colId xmlns:a16="http://schemas.microsoft.com/office/drawing/2014/main" val="2551856690"/>
                    </a:ext>
                  </a:extLst>
                </a:gridCol>
                <a:gridCol w="329184">
                  <a:extLst>
                    <a:ext uri="{9D8B030D-6E8A-4147-A177-3AD203B41FA5}">
                      <a16:colId xmlns:a16="http://schemas.microsoft.com/office/drawing/2014/main" val="381339615"/>
                    </a:ext>
                  </a:extLst>
                </a:gridCol>
                <a:gridCol w="329184">
                  <a:extLst>
                    <a:ext uri="{9D8B030D-6E8A-4147-A177-3AD203B41FA5}">
                      <a16:colId xmlns:a16="http://schemas.microsoft.com/office/drawing/2014/main" val="197021782"/>
                    </a:ext>
                  </a:extLst>
                </a:gridCol>
                <a:gridCol w="329184">
                  <a:extLst>
                    <a:ext uri="{9D8B030D-6E8A-4147-A177-3AD203B41FA5}">
                      <a16:colId xmlns:a16="http://schemas.microsoft.com/office/drawing/2014/main" val="2244359047"/>
                    </a:ext>
                  </a:extLst>
                </a:gridCol>
                <a:gridCol w="329184">
                  <a:extLst>
                    <a:ext uri="{9D8B030D-6E8A-4147-A177-3AD203B41FA5}">
                      <a16:colId xmlns:a16="http://schemas.microsoft.com/office/drawing/2014/main" val="1614083693"/>
                    </a:ext>
                  </a:extLst>
                </a:gridCol>
                <a:gridCol w="329184">
                  <a:extLst>
                    <a:ext uri="{9D8B030D-6E8A-4147-A177-3AD203B41FA5}">
                      <a16:colId xmlns:a16="http://schemas.microsoft.com/office/drawing/2014/main" val="2016960996"/>
                    </a:ext>
                  </a:extLst>
                </a:gridCol>
                <a:gridCol w="329184">
                  <a:extLst>
                    <a:ext uri="{9D8B030D-6E8A-4147-A177-3AD203B41FA5}">
                      <a16:colId xmlns:a16="http://schemas.microsoft.com/office/drawing/2014/main" val="2402100623"/>
                    </a:ext>
                  </a:extLst>
                </a:gridCol>
                <a:gridCol w="329184">
                  <a:extLst>
                    <a:ext uri="{9D8B030D-6E8A-4147-A177-3AD203B41FA5}">
                      <a16:colId xmlns:a16="http://schemas.microsoft.com/office/drawing/2014/main" val="3109173601"/>
                    </a:ext>
                  </a:extLst>
                </a:gridCol>
                <a:gridCol w="329184">
                  <a:extLst>
                    <a:ext uri="{9D8B030D-6E8A-4147-A177-3AD203B41FA5}">
                      <a16:colId xmlns:a16="http://schemas.microsoft.com/office/drawing/2014/main" val="1076005524"/>
                    </a:ext>
                  </a:extLst>
                </a:gridCol>
                <a:gridCol w="329184">
                  <a:extLst>
                    <a:ext uri="{9D8B030D-6E8A-4147-A177-3AD203B41FA5}">
                      <a16:colId xmlns:a16="http://schemas.microsoft.com/office/drawing/2014/main" val="3360267452"/>
                    </a:ext>
                  </a:extLst>
                </a:gridCol>
                <a:gridCol w="329184">
                  <a:extLst>
                    <a:ext uri="{9D8B030D-6E8A-4147-A177-3AD203B41FA5}">
                      <a16:colId xmlns:a16="http://schemas.microsoft.com/office/drawing/2014/main" val="331466156"/>
                    </a:ext>
                  </a:extLst>
                </a:gridCol>
                <a:gridCol w="329184">
                  <a:extLst>
                    <a:ext uri="{9D8B030D-6E8A-4147-A177-3AD203B41FA5}">
                      <a16:colId xmlns:a16="http://schemas.microsoft.com/office/drawing/2014/main" val="2409048100"/>
                    </a:ext>
                  </a:extLst>
                </a:gridCol>
                <a:gridCol w="329184">
                  <a:extLst>
                    <a:ext uri="{9D8B030D-6E8A-4147-A177-3AD203B41FA5}">
                      <a16:colId xmlns:a16="http://schemas.microsoft.com/office/drawing/2014/main" val="114897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51219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- 2024-01-21 13:57:22</a:t>
                      </a:r>
                      <a:r>
                        <a:rPr kumimoji="0" lang="en-US" sz="1000" b="0" i="0" u="none" strike="noStrike" kern="1200" cap="none" spc="0" normalizeH="0" baseline="0" noProof="0">
                          <a:ln>
                            <a:noFill/>
                          </a:ln>
                          <a:solidFill>
                            <a:prstClr val="black"/>
                          </a:solidFill>
                          <a:effectLst/>
                          <a:uLnTx/>
                          <a:uFillTx/>
                          <a:latin typeface="Calibri"/>
                          <a:ea typeface="+mn-ea"/>
                          <a:cs typeface="+mn-cs"/>
                        </a:rPr>
                        <a:t>
 Rory to the glory 🏆
We present to you the winner of Hero #DubaiDesertClassic 2024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روري يحسمها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نقدم لقم الفائز بـ #هيرو_دبي_ديزرت_كلاسيك لعام 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83052990"/>
                  </a:ext>
                </a:extLst>
              </a:tr>
            </a:tbl>
          </a:graphicData>
        </a:graphic>
      </p:graphicFrame>
      <p:sp>
        <p:nvSpPr>
          <p:cNvPr id="4" name="Text Placeholder 3">
            <a:extLst>
              <a:ext uri="{FF2B5EF4-FFF2-40B4-BE49-F238E27FC236}">
                <a16:creationId xmlns:a16="http://schemas.microsoft.com/office/drawing/2014/main" id="{8B2820FE-729A-45BD-AE94-D19B03F69AB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640490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4EE6D-0E84-4557-9119-21F4CA248BE7}"/>
              </a:ext>
            </a:extLst>
          </p:cNvPr>
          <p:cNvSpPr>
            <a:spLocks noGrp="1"/>
          </p:cNvSpPr>
          <p:nvPr>
            <p:ph type="title"/>
          </p:nvPr>
        </p:nvSpPr>
        <p:spPr/>
        <p:txBody>
          <a:bodyPr/>
          <a:lstStyle/>
          <a:p>
            <a:r>
              <a:rPr lang="en-US"/>
              <a:t>Facebook FB Posts Data | Hero Dubai Desert Classic - 23 of 25</a:t>
            </a:r>
          </a:p>
        </p:txBody>
      </p:sp>
      <p:graphicFrame>
        <p:nvGraphicFramePr>
          <p:cNvPr id="5" name="Table Placeholder 4">
            <a:extLst>
              <a:ext uri="{FF2B5EF4-FFF2-40B4-BE49-F238E27FC236}">
                <a16:creationId xmlns:a16="http://schemas.microsoft.com/office/drawing/2014/main" id="{DF3FFF7E-4727-467C-AC57-BB4EF1365B58}"/>
              </a:ext>
            </a:extLst>
          </p:cNvPr>
          <p:cNvGraphicFramePr>
            <a:graphicFrameLocks noGrp="1"/>
          </p:cNvGraphicFramePr>
          <p:nvPr>
            <p:ph type="tbl" sz="quarter" idx="13"/>
            <p:extLst>
              <p:ext uri="{D42A27DB-BD31-4B8C-83A1-F6EECF244321}">
                <p14:modId xmlns:p14="http://schemas.microsoft.com/office/powerpoint/2010/main" val="1905595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27931727"/>
                    </a:ext>
                  </a:extLst>
                </a:gridCol>
                <a:gridCol w="493776">
                  <a:extLst>
                    <a:ext uri="{9D8B030D-6E8A-4147-A177-3AD203B41FA5}">
                      <a16:colId xmlns:a16="http://schemas.microsoft.com/office/drawing/2014/main" val="2674643924"/>
                    </a:ext>
                  </a:extLst>
                </a:gridCol>
                <a:gridCol w="329184">
                  <a:extLst>
                    <a:ext uri="{9D8B030D-6E8A-4147-A177-3AD203B41FA5}">
                      <a16:colId xmlns:a16="http://schemas.microsoft.com/office/drawing/2014/main" val="2773375501"/>
                    </a:ext>
                  </a:extLst>
                </a:gridCol>
                <a:gridCol w="329184">
                  <a:extLst>
                    <a:ext uri="{9D8B030D-6E8A-4147-A177-3AD203B41FA5}">
                      <a16:colId xmlns:a16="http://schemas.microsoft.com/office/drawing/2014/main" val="1147099645"/>
                    </a:ext>
                  </a:extLst>
                </a:gridCol>
                <a:gridCol w="329184">
                  <a:extLst>
                    <a:ext uri="{9D8B030D-6E8A-4147-A177-3AD203B41FA5}">
                      <a16:colId xmlns:a16="http://schemas.microsoft.com/office/drawing/2014/main" val="2175699564"/>
                    </a:ext>
                  </a:extLst>
                </a:gridCol>
                <a:gridCol w="329184">
                  <a:extLst>
                    <a:ext uri="{9D8B030D-6E8A-4147-A177-3AD203B41FA5}">
                      <a16:colId xmlns:a16="http://schemas.microsoft.com/office/drawing/2014/main" val="2677673710"/>
                    </a:ext>
                  </a:extLst>
                </a:gridCol>
                <a:gridCol w="329184">
                  <a:extLst>
                    <a:ext uri="{9D8B030D-6E8A-4147-A177-3AD203B41FA5}">
                      <a16:colId xmlns:a16="http://schemas.microsoft.com/office/drawing/2014/main" val="680660372"/>
                    </a:ext>
                  </a:extLst>
                </a:gridCol>
                <a:gridCol w="329184">
                  <a:extLst>
                    <a:ext uri="{9D8B030D-6E8A-4147-A177-3AD203B41FA5}">
                      <a16:colId xmlns:a16="http://schemas.microsoft.com/office/drawing/2014/main" val="2760307566"/>
                    </a:ext>
                  </a:extLst>
                </a:gridCol>
                <a:gridCol w="329184">
                  <a:extLst>
                    <a:ext uri="{9D8B030D-6E8A-4147-A177-3AD203B41FA5}">
                      <a16:colId xmlns:a16="http://schemas.microsoft.com/office/drawing/2014/main" val="3746017165"/>
                    </a:ext>
                  </a:extLst>
                </a:gridCol>
                <a:gridCol w="329184">
                  <a:extLst>
                    <a:ext uri="{9D8B030D-6E8A-4147-A177-3AD203B41FA5}">
                      <a16:colId xmlns:a16="http://schemas.microsoft.com/office/drawing/2014/main" val="1001093875"/>
                    </a:ext>
                  </a:extLst>
                </a:gridCol>
                <a:gridCol w="329184">
                  <a:extLst>
                    <a:ext uri="{9D8B030D-6E8A-4147-A177-3AD203B41FA5}">
                      <a16:colId xmlns:a16="http://schemas.microsoft.com/office/drawing/2014/main" val="221379922"/>
                    </a:ext>
                  </a:extLst>
                </a:gridCol>
                <a:gridCol w="329184">
                  <a:extLst>
                    <a:ext uri="{9D8B030D-6E8A-4147-A177-3AD203B41FA5}">
                      <a16:colId xmlns:a16="http://schemas.microsoft.com/office/drawing/2014/main" val="1695992663"/>
                    </a:ext>
                  </a:extLst>
                </a:gridCol>
                <a:gridCol w="329184">
                  <a:extLst>
                    <a:ext uri="{9D8B030D-6E8A-4147-A177-3AD203B41FA5}">
                      <a16:colId xmlns:a16="http://schemas.microsoft.com/office/drawing/2014/main" val="4127007030"/>
                    </a:ext>
                  </a:extLst>
                </a:gridCol>
                <a:gridCol w="329184">
                  <a:extLst>
                    <a:ext uri="{9D8B030D-6E8A-4147-A177-3AD203B41FA5}">
                      <a16:colId xmlns:a16="http://schemas.microsoft.com/office/drawing/2014/main" val="3614869294"/>
                    </a:ext>
                  </a:extLst>
                </a:gridCol>
                <a:gridCol w="329184">
                  <a:extLst>
                    <a:ext uri="{9D8B030D-6E8A-4147-A177-3AD203B41FA5}">
                      <a16:colId xmlns:a16="http://schemas.microsoft.com/office/drawing/2014/main" val="1898357921"/>
                    </a:ext>
                  </a:extLst>
                </a:gridCol>
                <a:gridCol w="329184">
                  <a:extLst>
                    <a:ext uri="{9D8B030D-6E8A-4147-A177-3AD203B41FA5}">
                      <a16:colId xmlns:a16="http://schemas.microsoft.com/office/drawing/2014/main" val="3819369944"/>
                    </a:ext>
                  </a:extLst>
                </a:gridCol>
                <a:gridCol w="329184">
                  <a:extLst>
                    <a:ext uri="{9D8B030D-6E8A-4147-A177-3AD203B41FA5}">
                      <a16:colId xmlns:a16="http://schemas.microsoft.com/office/drawing/2014/main" val="3900613846"/>
                    </a:ext>
                  </a:extLst>
                </a:gridCol>
                <a:gridCol w="329184">
                  <a:extLst>
                    <a:ext uri="{9D8B030D-6E8A-4147-A177-3AD203B41FA5}">
                      <a16:colId xmlns:a16="http://schemas.microsoft.com/office/drawing/2014/main" val="359697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17021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- 2024-01-20 18:04:01</a:t>
                      </a:r>
                      <a:r>
                        <a:rPr kumimoji="0" lang="en-US" sz="1000" b="0" i="0" u="none" strike="noStrike" kern="1200" cap="none" spc="0" normalizeH="0" baseline="0" noProof="0">
                          <a:ln>
                            <a:noFill/>
                          </a:ln>
                          <a:solidFill>
                            <a:prstClr val="black"/>
                          </a:solidFill>
                          <a:effectLst/>
                          <a:uLnTx/>
                          <a:uFillTx/>
                          <a:latin typeface="Calibri"/>
                          <a:ea typeface="+mn-ea"/>
                          <a:cs typeface="+mn-cs"/>
                        </a:rPr>
                        <a:t>
 Who will claim the Dallah? 🏆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00831100"/>
                  </a:ext>
                </a:extLst>
              </a:tr>
            </a:tbl>
          </a:graphicData>
        </a:graphic>
      </p:graphicFrame>
      <p:sp>
        <p:nvSpPr>
          <p:cNvPr id="4" name="Text Placeholder 3">
            <a:extLst>
              <a:ext uri="{FF2B5EF4-FFF2-40B4-BE49-F238E27FC236}">
                <a16:creationId xmlns:a16="http://schemas.microsoft.com/office/drawing/2014/main" id="{468494E2-0EB1-49F1-A0C8-E71CDC5D849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2680457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7D85-31E4-44B9-BADB-FACF93213F9B}"/>
              </a:ext>
            </a:extLst>
          </p:cNvPr>
          <p:cNvSpPr>
            <a:spLocks noGrp="1"/>
          </p:cNvSpPr>
          <p:nvPr>
            <p:ph type="title"/>
          </p:nvPr>
        </p:nvSpPr>
        <p:spPr/>
        <p:txBody>
          <a:bodyPr/>
          <a:lstStyle/>
          <a:p>
            <a:r>
              <a:rPr lang="en-US"/>
              <a:t>Facebook FB Posts Data | Hero Dubai Desert Classic - 24 of 25</a:t>
            </a:r>
          </a:p>
        </p:txBody>
      </p:sp>
      <p:graphicFrame>
        <p:nvGraphicFramePr>
          <p:cNvPr id="5" name="Table Placeholder 4">
            <a:extLst>
              <a:ext uri="{FF2B5EF4-FFF2-40B4-BE49-F238E27FC236}">
                <a16:creationId xmlns:a16="http://schemas.microsoft.com/office/drawing/2014/main" id="{2A66F6CB-F6BA-4D57-AB71-522F013352D5}"/>
              </a:ext>
            </a:extLst>
          </p:cNvPr>
          <p:cNvGraphicFramePr>
            <a:graphicFrameLocks noGrp="1"/>
          </p:cNvGraphicFramePr>
          <p:nvPr>
            <p:ph type="tbl" sz="quarter" idx="13"/>
            <p:extLst>
              <p:ext uri="{D42A27DB-BD31-4B8C-83A1-F6EECF244321}">
                <p14:modId xmlns:p14="http://schemas.microsoft.com/office/powerpoint/2010/main" val="15545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1833747"/>
                    </a:ext>
                  </a:extLst>
                </a:gridCol>
                <a:gridCol w="493776">
                  <a:extLst>
                    <a:ext uri="{9D8B030D-6E8A-4147-A177-3AD203B41FA5}">
                      <a16:colId xmlns:a16="http://schemas.microsoft.com/office/drawing/2014/main" val="3442572492"/>
                    </a:ext>
                  </a:extLst>
                </a:gridCol>
                <a:gridCol w="329184">
                  <a:extLst>
                    <a:ext uri="{9D8B030D-6E8A-4147-A177-3AD203B41FA5}">
                      <a16:colId xmlns:a16="http://schemas.microsoft.com/office/drawing/2014/main" val="2916948687"/>
                    </a:ext>
                  </a:extLst>
                </a:gridCol>
                <a:gridCol w="329184">
                  <a:extLst>
                    <a:ext uri="{9D8B030D-6E8A-4147-A177-3AD203B41FA5}">
                      <a16:colId xmlns:a16="http://schemas.microsoft.com/office/drawing/2014/main" val="329213535"/>
                    </a:ext>
                  </a:extLst>
                </a:gridCol>
                <a:gridCol w="329184">
                  <a:extLst>
                    <a:ext uri="{9D8B030D-6E8A-4147-A177-3AD203B41FA5}">
                      <a16:colId xmlns:a16="http://schemas.microsoft.com/office/drawing/2014/main" val="493842904"/>
                    </a:ext>
                  </a:extLst>
                </a:gridCol>
                <a:gridCol w="329184">
                  <a:extLst>
                    <a:ext uri="{9D8B030D-6E8A-4147-A177-3AD203B41FA5}">
                      <a16:colId xmlns:a16="http://schemas.microsoft.com/office/drawing/2014/main" val="3570471719"/>
                    </a:ext>
                  </a:extLst>
                </a:gridCol>
                <a:gridCol w="329184">
                  <a:extLst>
                    <a:ext uri="{9D8B030D-6E8A-4147-A177-3AD203B41FA5}">
                      <a16:colId xmlns:a16="http://schemas.microsoft.com/office/drawing/2014/main" val="1416639643"/>
                    </a:ext>
                  </a:extLst>
                </a:gridCol>
                <a:gridCol w="329184">
                  <a:extLst>
                    <a:ext uri="{9D8B030D-6E8A-4147-A177-3AD203B41FA5}">
                      <a16:colId xmlns:a16="http://schemas.microsoft.com/office/drawing/2014/main" val="1989436982"/>
                    </a:ext>
                  </a:extLst>
                </a:gridCol>
                <a:gridCol w="329184">
                  <a:extLst>
                    <a:ext uri="{9D8B030D-6E8A-4147-A177-3AD203B41FA5}">
                      <a16:colId xmlns:a16="http://schemas.microsoft.com/office/drawing/2014/main" val="2625294475"/>
                    </a:ext>
                  </a:extLst>
                </a:gridCol>
                <a:gridCol w="329184">
                  <a:extLst>
                    <a:ext uri="{9D8B030D-6E8A-4147-A177-3AD203B41FA5}">
                      <a16:colId xmlns:a16="http://schemas.microsoft.com/office/drawing/2014/main" val="54662266"/>
                    </a:ext>
                  </a:extLst>
                </a:gridCol>
                <a:gridCol w="329184">
                  <a:extLst>
                    <a:ext uri="{9D8B030D-6E8A-4147-A177-3AD203B41FA5}">
                      <a16:colId xmlns:a16="http://schemas.microsoft.com/office/drawing/2014/main" val="536465868"/>
                    </a:ext>
                  </a:extLst>
                </a:gridCol>
                <a:gridCol w="329184">
                  <a:extLst>
                    <a:ext uri="{9D8B030D-6E8A-4147-A177-3AD203B41FA5}">
                      <a16:colId xmlns:a16="http://schemas.microsoft.com/office/drawing/2014/main" val="1318742714"/>
                    </a:ext>
                  </a:extLst>
                </a:gridCol>
                <a:gridCol w="329184">
                  <a:extLst>
                    <a:ext uri="{9D8B030D-6E8A-4147-A177-3AD203B41FA5}">
                      <a16:colId xmlns:a16="http://schemas.microsoft.com/office/drawing/2014/main" val="707695262"/>
                    </a:ext>
                  </a:extLst>
                </a:gridCol>
                <a:gridCol w="329184">
                  <a:extLst>
                    <a:ext uri="{9D8B030D-6E8A-4147-A177-3AD203B41FA5}">
                      <a16:colId xmlns:a16="http://schemas.microsoft.com/office/drawing/2014/main" val="790140178"/>
                    </a:ext>
                  </a:extLst>
                </a:gridCol>
                <a:gridCol w="329184">
                  <a:extLst>
                    <a:ext uri="{9D8B030D-6E8A-4147-A177-3AD203B41FA5}">
                      <a16:colId xmlns:a16="http://schemas.microsoft.com/office/drawing/2014/main" val="8394807"/>
                    </a:ext>
                  </a:extLst>
                </a:gridCol>
                <a:gridCol w="329184">
                  <a:extLst>
                    <a:ext uri="{9D8B030D-6E8A-4147-A177-3AD203B41FA5}">
                      <a16:colId xmlns:a16="http://schemas.microsoft.com/office/drawing/2014/main" val="3620601110"/>
                    </a:ext>
                  </a:extLst>
                </a:gridCol>
                <a:gridCol w="329184">
                  <a:extLst>
                    <a:ext uri="{9D8B030D-6E8A-4147-A177-3AD203B41FA5}">
                      <a16:colId xmlns:a16="http://schemas.microsoft.com/office/drawing/2014/main" val="1343571988"/>
                    </a:ext>
                  </a:extLst>
                </a:gridCol>
                <a:gridCol w="329184">
                  <a:extLst>
                    <a:ext uri="{9D8B030D-6E8A-4147-A177-3AD203B41FA5}">
                      <a16:colId xmlns:a16="http://schemas.microsoft.com/office/drawing/2014/main" val="395078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33150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- 2024-01-20 17:22:59</a:t>
                      </a:r>
                      <a:r>
                        <a:rPr kumimoji="0" lang="en-US" sz="1000" b="0" i="0" u="none" strike="noStrike" kern="1200" cap="none" spc="0" normalizeH="0" baseline="0" noProof="0">
                          <a:ln>
                            <a:noFill/>
                          </a:ln>
                          <a:solidFill>
                            <a:prstClr val="black"/>
                          </a:solidFill>
                          <a:effectLst/>
                          <a:uLnTx/>
                          <a:uFillTx/>
                          <a:latin typeface="Calibri"/>
                          <a:ea typeface="+mn-ea"/>
                          <a:cs typeface="+mn-cs"/>
                        </a:rPr>
                        <a:t>
 Final tee times for Hero #DubaiDesertClassic 2024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مواعيد الانطلاق الأخيرة لـ #هيرو_دبي_ديزرت_كلاسيك 2024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8541179"/>
                  </a:ext>
                </a:extLst>
              </a:tr>
            </a:tbl>
          </a:graphicData>
        </a:graphic>
      </p:graphicFrame>
      <p:sp>
        <p:nvSpPr>
          <p:cNvPr id="4" name="Text Placeholder 3">
            <a:extLst>
              <a:ext uri="{FF2B5EF4-FFF2-40B4-BE49-F238E27FC236}">
                <a16:creationId xmlns:a16="http://schemas.microsoft.com/office/drawing/2014/main" id="{0DB62EB2-6254-4E81-95BC-AB6C9E31419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6037359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3E5C0-1A59-4A81-98E6-F71CBEAB61A8}"/>
              </a:ext>
            </a:extLst>
          </p:cNvPr>
          <p:cNvSpPr>
            <a:spLocks noGrp="1"/>
          </p:cNvSpPr>
          <p:nvPr>
            <p:ph type="title"/>
          </p:nvPr>
        </p:nvSpPr>
        <p:spPr/>
        <p:txBody>
          <a:bodyPr/>
          <a:lstStyle/>
          <a:p>
            <a:r>
              <a:rPr lang="en-US"/>
              <a:t>Facebook FB Posts Data | Hero Dubai Desert Classic - 25 of 25</a:t>
            </a:r>
          </a:p>
        </p:txBody>
      </p:sp>
      <p:graphicFrame>
        <p:nvGraphicFramePr>
          <p:cNvPr id="5" name="Table Placeholder 4">
            <a:extLst>
              <a:ext uri="{FF2B5EF4-FFF2-40B4-BE49-F238E27FC236}">
                <a16:creationId xmlns:a16="http://schemas.microsoft.com/office/drawing/2014/main" id="{7B57D8AF-7501-4106-9B66-D49CE9E59CF3}"/>
              </a:ext>
            </a:extLst>
          </p:cNvPr>
          <p:cNvGraphicFramePr>
            <a:graphicFrameLocks noGrp="1"/>
          </p:cNvGraphicFramePr>
          <p:nvPr>
            <p:ph type="tbl" sz="quarter" idx="13"/>
            <p:extLst>
              <p:ext uri="{D42A27DB-BD31-4B8C-83A1-F6EECF244321}">
                <p14:modId xmlns:p14="http://schemas.microsoft.com/office/powerpoint/2010/main" val="165962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6559703"/>
                    </a:ext>
                  </a:extLst>
                </a:gridCol>
                <a:gridCol w="493776">
                  <a:extLst>
                    <a:ext uri="{9D8B030D-6E8A-4147-A177-3AD203B41FA5}">
                      <a16:colId xmlns:a16="http://schemas.microsoft.com/office/drawing/2014/main" val="2004588637"/>
                    </a:ext>
                  </a:extLst>
                </a:gridCol>
                <a:gridCol w="329184">
                  <a:extLst>
                    <a:ext uri="{9D8B030D-6E8A-4147-A177-3AD203B41FA5}">
                      <a16:colId xmlns:a16="http://schemas.microsoft.com/office/drawing/2014/main" val="522973944"/>
                    </a:ext>
                  </a:extLst>
                </a:gridCol>
                <a:gridCol w="329184">
                  <a:extLst>
                    <a:ext uri="{9D8B030D-6E8A-4147-A177-3AD203B41FA5}">
                      <a16:colId xmlns:a16="http://schemas.microsoft.com/office/drawing/2014/main" val="487905916"/>
                    </a:ext>
                  </a:extLst>
                </a:gridCol>
                <a:gridCol w="329184">
                  <a:extLst>
                    <a:ext uri="{9D8B030D-6E8A-4147-A177-3AD203B41FA5}">
                      <a16:colId xmlns:a16="http://schemas.microsoft.com/office/drawing/2014/main" val="1400593703"/>
                    </a:ext>
                  </a:extLst>
                </a:gridCol>
                <a:gridCol w="329184">
                  <a:extLst>
                    <a:ext uri="{9D8B030D-6E8A-4147-A177-3AD203B41FA5}">
                      <a16:colId xmlns:a16="http://schemas.microsoft.com/office/drawing/2014/main" val="3735886175"/>
                    </a:ext>
                  </a:extLst>
                </a:gridCol>
                <a:gridCol w="329184">
                  <a:extLst>
                    <a:ext uri="{9D8B030D-6E8A-4147-A177-3AD203B41FA5}">
                      <a16:colId xmlns:a16="http://schemas.microsoft.com/office/drawing/2014/main" val="85625769"/>
                    </a:ext>
                  </a:extLst>
                </a:gridCol>
                <a:gridCol w="329184">
                  <a:extLst>
                    <a:ext uri="{9D8B030D-6E8A-4147-A177-3AD203B41FA5}">
                      <a16:colId xmlns:a16="http://schemas.microsoft.com/office/drawing/2014/main" val="1133652145"/>
                    </a:ext>
                  </a:extLst>
                </a:gridCol>
                <a:gridCol w="329184">
                  <a:extLst>
                    <a:ext uri="{9D8B030D-6E8A-4147-A177-3AD203B41FA5}">
                      <a16:colId xmlns:a16="http://schemas.microsoft.com/office/drawing/2014/main" val="846469529"/>
                    </a:ext>
                  </a:extLst>
                </a:gridCol>
                <a:gridCol w="329184">
                  <a:extLst>
                    <a:ext uri="{9D8B030D-6E8A-4147-A177-3AD203B41FA5}">
                      <a16:colId xmlns:a16="http://schemas.microsoft.com/office/drawing/2014/main" val="2415024803"/>
                    </a:ext>
                  </a:extLst>
                </a:gridCol>
                <a:gridCol w="329184">
                  <a:extLst>
                    <a:ext uri="{9D8B030D-6E8A-4147-A177-3AD203B41FA5}">
                      <a16:colId xmlns:a16="http://schemas.microsoft.com/office/drawing/2014/main" val="2324730873"/>
                    </a:ext>
                  </a:extLst>
                </a:gridCol>
                <a:gridCol w="329184">
                  <a:extLst>
                    <a:ext uri="{9D8B030D-6E8A-4147-A177-3AD203B41FA5}">
                      <a16:colId xmlns:a16="http://schemas.microsoft.com/office/drawing/2014/main" val="4136388975"/>
                    </a:ext>
                  </a:extLst>
                </a:gridCol>
                <a:gridCol w="329184">
                  <a:extLst>
                    <a:ext uri="{9D8B030D-6E8A-4147-A177-3AD203B41FA5}">
                      <a16:colId xmlns:a16="http://schemas.microsoft.com/office/drawing/2014/main" val="4067788846"/>
                    </a:ext>
                  </a:extLst>
                </a:gridCol>
                <a:gridCol w="329184">
                  <a:extLst>
                    <a:ext uri="{9D8B030D-6E8A-4147-A177-3AD203B41FA5}">
                      <a16:colId xmlns:a16="http://schemas.microsoft.com/office/drawing/2014/main" val="3251947415"/>
                    </a:ext>
                  </a:extLst>
                </a:gridCol>
                <a:gridCol w="329184">
                  <a:extLst>
                    <a:ext uri="{9D8B030D-6E8A-4147-A177-3AD203B41FA5}">
                      <a16:colId xmlns:a16="http://schemas.microsoft.com/office/drawing/2014/main" val="3534580088"/>
                    </a:ext>
                  </a:extLst>
                </a:gridCol>
                <a:gridCol w="329184">
                  <a:extLst>
                    <a:ext uri="{9D8B030D-6E8A-4147-A177-3AD203B41FA5}">
                      <a16:colId xmlns:a16="http://schemas.microsoft.com/office/drawing/2014/main" val="3278340222"/>
                    </a:ext>
                  </a:extLst>
                </a:gridCol>
                <a:gridCol w="329184">
                  <a:extLst>
                    <a:ext uri="{9D8B030D-6E8A-4147-A177-3AD203B41FA5}">
                      <a16:colId xmlns:a16="http://schemas.microsoft.com/office/drawing/2014/main" val="2504551491"/>
                    </a:ext>
                  </a:extLst>
                </a:gridCol>
                <a:gridCol w="329184">
                  <a:extLst>
                    <a:ext uri="{9D8B030D-6E8A-4147-A177-3AD203B41FA5}">
                      <a16:colId xmlns:a16="http://schemas.microsoft.com/office/drawing/2014/main" val="3792197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7481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- 2024-01-20 16:03:57</a:t>
                      </a:r>
                      <a:r>
                        <a:rPr kumimoji="0" lang="en-US" sz="1000" b="0" i="0" u="none" strike="noStrike" kern="1200" cap="none" spc="0" normalizeH="0" baseline="0" noProof="0">
                          <a:ln>
                            <a:noFill/>
                          </a:ln>
                          <a:solidFill>
                            <a:prstClr val="black"/>
                          </a:solidFill>
                          <a:effectLst/>
                          <a:uLnTx/>
                          <a:uFillTx/>
                          <a:latin typeface="Calibri"/>
                          <a:ea typeface="+mn-ea"/>
                          <a:cs typeface="+mn-cs"/>
                        </a:rPr>
                        <a:t>
 Rory joining the lead and Young still dominating the top position. 🔝
#DubaiDesertClassic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روري ينضم للمتصدرين ويونج مسيطر على الصدارة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21:00:28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62586359"/>
                  </a:ext>
                </a:extLst>
              </a:tr>
            </a:tbl>
          </a:graphicData>
        </a:graphic>
      </p:graphicFrame>
      <p:sp>
        <p:nvSpPr>
          <p:cNvPr id="4" name="Text Placeholder 3">
            <a:extLst>
              <a:ext uri="{FF2B5EF4-FFF2-40B4-BE49-F238E27FC236}">
                <a16:creationId xmlns:a16="http://schemas.microsoft.com/office/drawing/2014/main" id="{DC7BAD99-2195-43D6-9357-A6446790FCB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19268427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C342-9F15-45B4-94A4-F782F1556EAD}"/>
              </a:ext>
            </a:extLst>
          </p:cNvPr>
          <p:cNvSpPr>
            <a:spLocks noGrp="1"/>
          </p:cNvSpPr>
          <p:nvPr>
            <p:ph type="title"/>
          </p:nvPr>
        </p:nvSpPr>
        <p:spPr/>
        <p:txBody>
          <a:bodyPr/>
          <a:lstStyle/>
          <a:p>
            <a:r>
              <a:rPr lang="pt-BR"/>
              <a:t>Facebook FB Videos Data | Hero Dubai Desert Classic - 1 of 26</a:t>
            </a:r>
            <a:endParaRPr lang="en-US"/>
          </a:p>
        </p:txBody>
      </p:sp>
      <p:graphicFrame>
        <p:nvGraphicFramePr>
          <p:cNvPr id="5" name="Table Placeholder 4">
            <a:extLst>
              <a:ext uri="{FF2B5EF4-FFF2-40B4-BE49-F238E27FC236}">
                <a16:creationId xmlns:a16="http://schemas.microsoft.com/office/drawing/2014/main" id="{8C401955-149A-4536-9442-58940875B538}"/>
              </a:ext>
            </a:extLst>
          </p:cNvPr>
          <p:cNvGraphicFramePr>
            <a:graphicFrameLocks noGrp="1"/>
          </p:cNvGraphicFramePr>
          <p:nvPr>
            <p:ph type="tbl" sz="quarter" idx="13"/>
            <p:extLst>
              <p:ext uri="{D42A27DB-BD31-4B8C-83A1-F6EECF244321}">
                <p14:modId xmlns:p14="http://schemas.microsoft.com/office/powerpoint/2010/main" val="605563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50747667"/>
                    </a:ext>
                  </a:extLst>
                </a:gridCol>
                <a:gridCol w="1069848">
                  <a:extLst>
                    <a:ext uri="{9D8B030D-6E8A-4147-A177-3AD203B41FA5}">
                      <a16:colId xmlns:a16="http://schemas.microsoft.com/office/drawing/2014/main" val="792244008"/>
                    </a:ext>
                  </a:extLst>
                </a:gridCol>
                <a:gridCol w="740664">
                  <a:extLst>
                    <a:ext uri="{9D8B030D-6E8A-4147-A177-3AD203B41FA5}">
                      <a16:colId xmlns:a16="http://schemas.microsoft.com/office/drawing/2014/main" val="2138154450"/>
                    </a:ext>
                  </a:extLst>
                </a:gridCol>
                <a:gridCol w="246888">
                  <a:extLst>
                    <a:ext uri="{9D8B030D-6E8A-4147-A177-3AD203B41FA5}">
                      <a16:colId xmlns:a16="http://schemas.microsoft.com/office/drawing/2014/main" val="2756816122"/>
                    </a:ext>
                  </a:extLst>
                </a:gridCol>
                <a:gridCol w="411480">
                  <a:extLst>
                    <a:ext uri="{9D8B030D-6E8A-4147-A177-3AD203B41FA5}">
                      <a16:colId xmlns:a16="http://schemas.microsoft.com/office/drawing/2014/main" val="2510056671"/>
                    </a:ext>
                  </a:extLst>
                </a:gridCol>
                <a:gridCol w="411480">
                  <a:extLst>
                    <a:ext uri="{9D8B030D-6E8A-4147-A177-3AD203B41FA5}">
                      <a16:colId xmlns:a16="http://schemas.microsoft.com/office/drawing/2014/main" val="2435761838"/>
                    </a:ext>
                  </a:extLst>
                </a:gridCol>
                <a:gridCol w="411480">
                  <a:extLst>
                    <a:ext uri="{9D8B030D-6E8A-4147-A177-3AD203B41FA5}">
                      <a16:colId xmlns:a16="http://schemas.microsoft.com/office/drawing/2014/main" val="1906301800"/>
                    </a:ext>
                  </a:extLst>
                </a:gridCol>
                <a:gridCol w="411480">
                  <a:extLst>
                    <a:ext uri="{9D8B030D-6E8A-4147-A177-3AD203B41FA5}">
                      <a16:colId xmlns:a16="http://schemas.microsoft.com/office/drawing/2014/main" val="2307878237"/>
                    </a:ext>
                  </a:extLst>
                </a:gridCol>
                <a:gridCol w="411480">
                  <a:extLst>
                    <a:ext uri="{9D8B030D-6E8A-4147-A177-3AD203B41FA5}">
                      <a16:colId xmlns:a16="http://schemas.microsoft.com/office/drawing/2014/main" val="4019508295"/>
                    </a:ext>
                  </a:extLst>
                </a:gridCol>
                <a:gridCol w="411480">
                  <a:extLst>
                    <a:ext uri="{9D8B030D-6E8A-4147-A177-3AD203B41FA5}">
                      <a16:colId xmlns:a16="http://schemas.microsoft.com/office/drawing/2014/main" val="264697731"/>
                    </a:ext>
                  </a:extLst>
                </a:gridCol>
                <a:gridCol w="411480">
                  <a:extLst>
                    <a:ext uri="{9D8B030D-6E8A-4147-A177-3AD203B41FA5}">
                      <a16:colId xmlns:a16="http://schemas.microsoft.com/office/drawing/2014/main" val="2091289104"/>
                    </a:ext>
                  </a:extLst>
                </a:gridCol>
                <a:gridCol w="411480">
                  <a:extLst>
                    <a:ext uri="{9D8B030D-6E8A-4147-A177-3AD203B41FA5}">
                      <a16:colId xmlns:a16="http://schemas.microsoft.com/office/drawing/2014/main" val="671118173"/>
                    </a:ext>
                  </a:extLst>
                </a:gridCol>
                <a:gridCol w="411480">
                  <a:extLst>
                    <a:ext uri="{9D8B030D-6E8A-4147-A177-3AD203B41FA5}">
                      <a16:colId xmlns:a16="http://schemas.microsoft.com/office/drawing/2014/main" val="354004390"/>
                    </a:ext>
                  </a:extLst>
                </a:gridCol>
                <a:gridCol w="411480">
                  <a:extLst>
                    <a:ext uri="{9D8B030D-6E8A-4147-A177-3AD203B41FA5}">
                      <a16:colId xmlns:a16="http://schemas.microsoft.com/office/drawing/2014/main" val="2900355827"/>
                    </a:ext>
                  </a:extLst>
                </a:gridCol>
                <a:gridCol w="411480">
                  <a:extLst>
                    <a:ext uri="{9D8B030D-6E8A-4147-A177-3AD203B41FA5}">
                      <a16:colId xmlns:a16="http://schemas.microsoft.com/office/drawing/2014/main" val="2019814216"/>
                    </a:ext>
                  </a:extLst>
                </a:gridCol>
                <a:gridCol w="411480">
                  <a:extLst>
                    <a:ext uri="{9D8B030D-6E8A-4147-A177-3AD203B41FA5}">
                      <a16:colId xmlns:a16="http://schemas.microsoft.com/office/drawing/2014/main" val="137804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54072087"/>
                  </a:ext>
                </a:extLst>
              </a:tr>
            </a:tbl>
          </a:graphicData>
        </a:graphic>
      </p:graphicFrame>
      <p:sp>
        <p:nvSpPr>
          <p:cNvPr id="4" name="Text Placeholder 3">
            <a:extLst>
              <a:ext uri="{FF2B5EF4-FFF2-40B4-BE49-F238E27FC236}">
                <a16:creationId xmlns:a16="http://schemas.microsoft.com/office/drawing/2014/main" id="{556288F7-EC72-4AD6-8433-064DA3701D97}"/>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74741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8B08C-7A8D-4C29-B7BD-B6FC740EE3DD}"/>
              </a:ext>
            </a:extLst>
          </p:cNvPr>
          <p:cNvSpPr>
            <a:spLocks noGrp="1"/>
          </p:cNvSpPr>
          <p:nvPr>
            <p:ph type="title"/>
          </p:nvPr>
        </p:nvSpPr>
        <p:spPr/>
        <p:txBody>
          <a:bodyPr/>
          <a:lstStyle/>
          <a:p>
            <a:r>
              <a:rPr lang="pt-BR"/>
              <a:t>Facebook FB Videos Data | Hero Dubai Desert Classic - 2 of 26</a:t>
            </a:r>
            <a:endParaRPr lang="en-US"/>
          </a:p>
        </p:txBody>
      </p:sp>
      <p:graphicFrame>
        <p:nvGraphicFramePr>
          <p:cNvPr id="5" name="Table Placeholder 4">
            <a:extLst>
              <a:ext uri="{FF2B5EF4-FFF2-40B4-BE49-F238E27FC236}">
                <a16:creationId xmlns:a16="http://schemas.microsoft.com/office/drawing/2014/main" id="{F0067F9D-3B74-4F10-BBBB-D31D1EAEA5F5}"/>
              </a:ext>
            </a:extLst>
          </p:cNvPr>
          <p:cNvGraphicFramePr>
            <a:graphicFrameLocks noGrp="1"/>
          </p:cNvGraphicFramePr>
          <p:nvPr>
            <p:ph type="tbl" sz="quarter" idx="13"/>
            <p:extLst>
              <p:ext uri="{D42A27DB-BD31-4B8C-83A1-F6EECF244321}">
                <p14:modId xmlns:p14="http://schemas.microsoft.com/office/powerpoint/2010/main" val="22420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80234185"/>
                    </a:ext>
                  </a:extLst>
                </a:gridCol>
                <a:gridCol w="1069848">
                  <a:extLst>
                    <a:ext uri="{9D8B030D-6E8A-4147-A177-3AD203B41FA5}">
                      <a16:colId xmlns:a16="http://schemas.microsoft.com/office/drawing/2014/main" val="324105562"/>
                    </a:ext>
                  </a:extLst>
                </a:gridCol>
                <a:gridCol w="740664">
                  <a:extLst>
                    <a:ext uri="{9D8B030D-6E8A-4147-A177-3AD203B41FA5}">
                      <a16:colId xmlns:a16="http://schemas.microsoft.com/office/drawing/2014/main" val="2000803953"/>
                    </a:ext>
                  </a:extLst>
                </a:gridCol>
                <a:gridCol w="246888">
                  <a:extLst>
                    <a:ext uri="{9D8B030D-6E8A-4147-A177-3AD203B41FA5}">
                      <a16:colId xmlns:a16="http://schemas.microsoft.com/office/drawing/2014/main" val="1788450235"/>
                    </a:ext>
                  </a:extLst>
                </a:gridCol>
                <a:gridCol w="411480">
                  <a:extLst>
                    <a:ext uri="{9D8B030D-6E8A-4147-A177-3AD203B41FA5}">
                      <a16:colId xmlns:a16="http://schemas.microsoft.com/office/drawing/2014/main" val="2669329933"/>
                    </a:ext>
                  </a:extLst>
                </a:gridCol>
                <a:gridCol w="411480">
                  <a:extLst>
                    <a:ext uri="{9D8B030D-6E8A-4147-A177-3AD203B41FA5}">
                      <a16:colId xmlns:a16="http://schemas.microsoft.com/office/drawing/2014/main" val="310812529"/>
                    </a:ext>
                  </a:extLst>
                </a:gridCol>
                <a:gridCol w="411480">
                  <a:extLst>
                    <a:ext uri="{9D8B030D-6E8A-4147-A177-3AD203B41FA5}">
                      <a16:colId xmlns:a16="http://schemas.microsoft.com/office/drawing/2014/main" val="4101921236"/>
                    </a:ext>
                  </a:extLst>
                </a:gridCol>
                <a:gridCol w="411480">
                  <a:extLst>
                    <a:ext uri="{9D8B030D-6E8A-4147-A177-3AD203B41FA5}">
                      <a16:colId xmlns:a16="http://schemas.microsoft.com/office/drawing/2014/main" val="4187280829"/>
                    </a:ext>
                  </a:extLst>
                </a:gridCol>
                <a:gridCol w="411480">
                  <a:extLst>
                    <a:ext uri="{9D8B030D-6E8A-4147-A177-3AD203B41FA5}">
                      <a16:colId xmlns:a16="http://schemas.microsoft.com/office/drawing/2014/main" val="2027359791"/>
                    </a:ext>
                  </a:extLst>
                </a:gridCol>
                <a:gridCol w="411480">
                  <a:extLst>
                    <a:ext uri="{9D8B030D-6E8A-4147-A177-3AD203B41FA5}">
                      <a16:colId xmlns:a16="http://schemas.microsoft.com/office/drawing/2014/main" val="2678554584"/>
                    </a:ext>
                  </a:extLst>
                </a:gridCol>
                <a:gridCol w="411480">
                  <a:extLst>
                    <a:ext uri="{9D8B030D-6E8A-4147-A177-3AD203B41FA5}">
                      <a16:colId xmlns:a16="http://schemas.microsoft.com/office/drawing/2014/main" val="2744597428"/>
                    </a:ext>
                  </a:extLst>
                </a:gridCol>
                <a:gridCol w="411480">
                  <a:extLst>
                    <a:ext uri="{9D8B030D-6E8A-4147-A177-3AD203B41FA5}">
                      <a16:colId xmlns:a16="http://schemas.microsoft.com/office/drawing/2014/main" val="1988452016"/>
                    </a:ext>
                  </a:extLst>
                </a:gridCol>
                <a:gridCol w="411480">
                  <a:extLst>
                    <a:ext uri="{9D8B030D-6E8A-4147-A177-3AD203B41FA5}">
                      <a16:colId xmlns:a16="http://schemas.microsoft.com/office/drawing/2014/main" val="3000656673"/>
                    </a:ext>
                  </a:extLst>
                </a:gridCol>
                <a:gridCol w="411480">
                  <a:extLst>
                    <a:ext uri="{9D8B030D-6E8A-4147-A177-3AD203B41FA5}">
                      <a16:colId xmlns:a16="http://schemas.microsoft.com/office/drawing/2014/main" val="465930956"/>
                    </a:ext>
                  </a:extLst>
                </a:gridCol>
                <a:gridCol w="411480">
                  <a:extLst>
                    <a:ext uri="{9D8B030D-6E8A-4147-A177-3AD203B41FA5}">
                      <a16:colId xmlns:a16="http://schemas.microsoft.com/office/drawing/2014/main" val="2163185797"/>
                    </a:ext>
                  </a:extLst>
                </a:gridCol>
                <a:gridCol w="411480">
                  <a:extLst>
                    <a:ext uri="{9D8B030D-6E8A-4147-A177-3AD203B41FA5}">
                      <a16:colId xmlns:a16="http://schemas.microsoft.com/office/drawing/2014/main" val="3667809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66391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- 2024-08-23 12:05:07</a:t>
                      </a:r>
                      <a:r>
                        <a:rPr kumimoji="0" lang="en-US" sz="1000" b="0" i="0" u="none" strike="noStrike" kern="1200" cap="none" spc="0" normalizeH="0" baseline="0" noProof="0">
                          <a:ln>
                            <a:noFill/>
                          </a:ln>
                          <a:solidFill>
                            <a:prstClr val="black"/>
                          </a:solidFill>
                          <a:effectLst/>
                          <a:uLnTx/>
                          <a:uFillTx/>
                          <a:latin typeface="Calibri"/>
                          <a:ea typeface="+mn-ea"/>
                          <a:cs typeface="+mn-cs"/>
                        </a:rPr>
                        <a:t>
 What an atmosphere 🤩 This is not just a golf tournament #DubaiDesertClassic #RolexSeries</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هذه ليست مجرد بطولة 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أجواء رائعة جدًا#دبي_ديزرت_كلاسيك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https://quintly-eu-image-storage.s3.amazonaws.com/15b677218c90692c990dc3553db2e871/79a8486acd7c9fefb0891240c816aa28.jpg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14:22:24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98991041"/>
                  </a:ext>
                </a:extLst>
              </a:tr>
            </a:tbl>
          </a:graphicData>
        </a:graphic>
      </p:graphicFrame>
      <p:sp>
        <p:nvSpPr>
          <p:cNvPr id="4" name="Text Placeholder 3">
            <a:extLst>
              <a:ext uri="{FF2B5EF4-FFF2-40B4-BE49-F238E27FC236}">
                <a16:creationId xmlns:a16="http://schemas.microsoft.com/office/drawing/2014/main" id="{6F2E5F1C-53C2-49FB-AEE7-54025864B13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3550850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C509-C602-457E-8CA4-D92AFB4FD40E}"/>
              </a:ext>
            </a:extLst>
          </p:cNvPr>
          <p:cNvSpPr>
            <a:spLocks noGrp="1"/>
          </p:cNvSpPr>
          <p:nvPr>
            <p:ph type="title"/>
          </p:nvPr>
        </p:nvSpPr>
        <p:spPr/>
        <p:txBody>
          <a:bodyPr/>
          <a:lstStyle/>
          <a:p>
            <a:r>
              <a:rPr lang="pt-BR"/>
              <a:t>Facebook FB Videos Data | Hero Dubai Desert Classic - 3 of 26</a:t>
            </a:r>
            <a:endParaRPr lang="en-US"/>
          </a:p>
        </p:txBody>
      </p:sp>
      <p:graphicFrame>
        <p:nvGraphicFramePr>
          <p:cNvPr id="5" name="Table Placeholder 4">
            <a:extLst>
              <a:ext uri="{FF2B5EF4-FFF2-40B4-BE49-F238E27FC236}">
                <a16:creationId xmlns:a16="http://schemas.microsoft.com/office/drawing/2014/main" id="{72E374F7-74E3-4F6E-9B53-E621B8E0D3BF}"/>
              </a:ext>
            </a:extLst>
          </p:cNvPr>
          <p:cNvGraphicFramePr>
            <a:graphicFrameLocks noGrp="1"/>
          </p:cNvGraphicFramePr>
          <p:nvPr>
            <p:ph type="tbl" sz="quarter" idx="13"/>
            <p:extLst>
              <p:ext uri="{D42A27DB-BD31-4B8C-83A1-F6EECF244321}">
                <p14:modId xmlns:p14="http://schemas.microsoft.com/office/powerpoint/2010/main" val="2228145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43713323"/>
                    </a:ext>
                  </a:extLst>
                </a:gridCol>
                <a:gridCol w="1069848">
                  <a:extLst>
                    <a:ext uri="{9D8B030D-6E8A-4147-A177-3AD203B41FA5}">
                      <a16:colId xmlns:a16="http://schemas.microsoft.com/office/drawing/2014/main" val="510596435"/>
                    </a:ext>
                  </a:extLst>
                </a:gridCol>
                <a:gridCol w="740664">
                  <a:extLst>
                    <a:ext uri="{9D8B030D-6E8A-4147-A177-3AD203B41FA5}">
                      <a16:colId xmlns:a16="http://schemas.microsoft.com/office/drawing/2014/main" val="3361106788"/>
                    </a:ext>
                  </a:extLst>
                </a:gridCol>
                <a:gridCol w="246888">
                  <a:extLst>
                    <a:ext uri="{9D8B030D-6E8A-4147-A177-3AD203B41FA5}">
                      <a16:colId xmlns:a16="http://schemas.microsoft.com/office/drawing/2014/main" val="351377652"/>
                    </a:ext>
                  </a:extLst>
                </a:gridCol>
                <a:gridCol w="411480">
                  <a:extLst>
                    <a:ext uri="{9D8B030D-6E8A-4147-A177-3AD203B41FA5}">
                      <a16:colId xmlns:a16="http://schemas.microsoft.com/office/drawing/2014/main" val="3953330249"/>
                    </a:ext>
                  </a:extLst>
                </a:gridCol>
                <a:gridCol w="411480">
                  <a:extLst>
                    <a:ext uri="{9D8B030D-6E8A-4147-A177-3AD203B41FA5}">
                      <a16:colId xmlns:a16="http://schemas.microsoft.com/office/drawing/2014/main" val="2239912925"/>
                    </a:ext>
                  </a:extLst>
                </a:gridCol>
                <a:gridCol w="411480">
                  <a:extLst>
                    <a:ext uri="{9D8B030D-6E8A-4147-A177-3AD203B41FA5}">
                      <a16:colId xmlns:a16="http://schemas.microsoft.com/office/drawing/2014/main" val="4170727033"/>
                    </a:ext>
                  </a:extLst>
                </a:gridCol>
                <a:gridCol w="411480">
                  <a:extLst>
                    <a:ext uri="{9D8B030D-6E8A-4147-A177-3AD203B41FA5}">
                      <a16:colId xmlns:a16="http://schemas.microsoft.com/office/drawing/2014/main" val="416802589"/>
                    </a:ext>
                  </a:extLst>
                </a:gridCol>
                <a:gridCol w="411480">
                  <a:extLst>
                    <a:ext uri="{9D8B030D-6E8A-4147-A177-3AD203B41FA5}">
                      <a16:colId xmlns:a16="http://schemas.microsoft.com/office/drawing/2014/main" val="2079831039"/>
                    </a:ext>
                  </a:extLst>
                </a:gridCol>
                <a:gridCol w="411480">
                  <a:extLst>
                    <a:ext uri="{9D8B030D-6E8A-4147-A177-3AD203B41FA5}">
                      <a16:colId xmlns:a16="http://schemas.microsoft.com/office/drawing/2014/main" val="3337312354"/>
                    </a:ext>
                  </a:extLst>
                </a:gridCol>
                <a:gridCol w="411480">
                  <a:extLst>
                    <a:ext uri="{9D8B030D-6E8A-4147-A177-3AD203B41FA5}">
                      <a16:colId xmlns:a16="http://schemas.microsoft.com/office/drawing/2014/main" val="3602713493"/>
                    </a:ext>
                  </a:extLst>
                </a:gridCol>
                <a:gridCol w="411480">
                  <a:extLst>
                    <a:ext uri="{9D8B030D-6E8A-4147-A177-3AD203B41FA5}">
                      <a16:colId xmlns:a16="http://schemas.microsoft.com/office/drawing/2014/main" val="1442718471"/>
                    </a:ext>
                  </a:extLst>
                </a:gridCol>
                <a:gridCol w="411480">
                  <a:extLst>
                    <a:ext uri="{9D8B030D-6E8A-4147-A177-3AD203B41FA5}">
                      <a16:colId xmlns:a16="http://schemas.microsoft.com/office/drawing/2014/main" val="1843053094"/>
                    </a:ext>
                  </a:extLst>
                </a:gridCol>
                <a:gridCol w="411480">
                  <a:extLst>
                    <a:ext uri="{9D8B030D-6E8A-4147-A177-3AD203B41FA5}">
                      <a16:colId xmlns:a16="http://schemas.microsoft.com/office/drawing/2014/main" val="4280191524"/>
                    </a:ext>
                  </a:extLst>
                </a:gridCol>
                <a:gridCol w="411480">
                  <a:extLst>
                    <a:ext uri="{9D8B030D-6E8A-4147-A177-3AD203B41FA5}">
                      <a16:colId xmlns:a16="http://schemas.microsoft.com/office/drawing/2014/main" val="3841962496"/>
                    </a:ext>
                  </a:extLst>
                </a:gridCol>
                <a:gridCol w="411480">
                  <a:extLst>
                    <a:ext uri="{9D8B030D-6E8A-4147-A177-3AD203B41FA5}">
                      <a16:colId xmlns:a16="http://schemas.microsoft.com/office/drawing/2014/main" val="8619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2486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- 2024-08-15 14:05:14</a:t>
                      </a:r>
                      <a:r>
                        <a:rPr kumimoji="0" lang="en-US" sz="1000" b="0" i="0" u="none" strike="noStrike" kern="1200" cap="none" spc="0" normalizeH="0" baseline="0" noProof="0">
                          <a:ln>
                            <a:noFill/>
                          </a:ln>
                          <a:solidFill>
                            <a:prstClr val="black"/>
                          </a:solidFill>
                          <a:effectLst/>
                          <a:uLnTx/>
                          <a:uFillTx/>
                          <a:latin typeface="Calibri"/>
                          <a:ea typeface="+mn-ea"/>
                          <a:cs typeface="+mn-cs"/>
                        </a:rPr>
                        <a:t>
 It’s all in the technique 🏌️🥶#DubaiDesertClassic #RolexSeries‎ Tommy Fleetwood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https://quintly-eu-image-storage.s3.amazonaws.com/15b677218c90692c990dc3553db2e871/8283fb994242517f9a83a14b46e96e49.jpg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14:22:24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47900063"/>
                  </a:ext>
                </a:extLst>
              </a:tr>
            </a:tbl>
          </a:graphicData>
        </a:graphic>
      </p:graphicFrame>
      <p:sp>
        <p:nvSpPr>
          <p:cNvPr id="4" name="Text Placeholder 3">
            <a:extLst>
              <a:ext uri="{FF2B5EF4-FFF2-40B4-BE49-F238E27FC236}">
                <a16:creationId xmlns:a16="http://schemas.microsoft.com/office/drawing/2014/main" id="{16FCFBAA-6F59-40E7-8B5A-DBB41784519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8993853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4A87-A455-4C24-97F4-02D33697F860}"/>
              </a:ext>
            </a:extLst>
          </p:cNvPr>
          <p:cNvSpPr>
            <a:spLocks noGrp="1"/>
          </p:cNvSpPr>
          <p:nvPr>
            <p:ph type="title"/>
          </p:nvPr>
        </p:nvSpPr>
        <p:spPr/>
        <p:txBody>
          <a:bodyPr/>
          <a:lstStyle/>
          <a:p>
            <a:r>
              <a:rPr lang="pt-BR"/>
              <a:t>Facebook FB Videos Data | Hero Dubai Desert Classic - 4 of 26</a:t>
            </a:r>
            <a:endParaRPr lang="en-US"/>
          </a:p>
        </p:txBody>
      </p:sp>
      <p:graphicFrame>
        <p:nvGraphicFramePr>
          <p:cNvPr id="5" name="Table Placeholder 4">
            <a:extLst>
              <a:ext uri="{FF2B5EF4-FFF2-40B4-BE49-F238E27FC236}">
                <a16:creationId xmlns:a16="http://schemas.microsoft.com/office/drawing/2014/main" id="{869B276A-2325-4B82-91E8-B5632BFD5E1B}"/>
              </a:ext>
            </a:extLst>
          </p:cNvPr>
          <p:cNvGraphicFramePr>
            <a:graphicFrameLocks noGrp="1"/>
          </p:cNvGraphicFramePr>
          <p:nvPr>
            <p:ph type="tbl" sz="quarter" idx="13"/>
            <p:extLst>
              <p:ext uri="{D42A27DB-BD31-4B8C-83A1-F6EECF244321}">
                <p14:modId xmlns:p14="http://schemas.microsoft.com/office/powerpoint/2010/main" val="393376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22015904"/>
                    </a:ext>
                  </a:extLst>
                </a:gridCol>
                <a:gridCol w="1069848">
                  <a:extLst>
                    <a:ext uri="{9D8B030D-6E8A-4147-A177-3AD203B41FA5}">
                      <a16:colId xmlns:a16="http://schemas.microsoft.com/office/drawing/2014/main" val="1873249549"/>
                    </a:ext>
                  </a:extLst>
                </a:gridCol>
                <a:gridCol w="740664">
                  <a:extLst>
                    <a:ext uri="{9D8B030D-6E8A-4147-A177-3AD203B41FA5}">
                      <a16:colId xmlns:a16="http://schemas.microsoft.com/office/drawing/2014/main" val="3676785283"/>
                    </a:ext>
                  </a:extLst>
                </a:gridCol>
                <a:gridCol w="246888">
                  <a:extLst>
                    <a:ext uri="{9D8B030D-6E8A-4147-A177-3AD203B41FA5}">
                      <a16:colId xmlns:a16="http://schemas.microsoft.com/office/drawing/2014/main" val="846986370"/>
                    </a:ext>
                  </a:extLst>
                </a:gridCol>
                <a:gridCol w="411480">
                  <a:extLst>
                    <a:ext uri="{9D8B030D-6E8A-4147-A177-3AD203B41FA5}">
                      <a16:colId xmlns:a16="http://schemas.microsoft.com/office/drawing/2014/main" val="2050374021"/>
                    </a:ext>
                  </a:extLst>
                </a:gridCol>
                <a:gridCol w="411480">
                  <a:extLst>
                    <a:ext uri="{9D8B030D-6E8A-4147-A177-3AD203B41FA5}">
                      <a16:colId xmlns:a16="http://schemas.microsoft.com/office/drawing/2014/main" val="2588243035"/>
                    </a:ext>
                  </a:extLst>
                </a:gridCol>
                <a:gridCol w="411480">
                  <a:extLst>
                    <a:ext uri="{9D8B030D-6E8A-4147-A177-3AD203B41FA5}">
                      <a16:colId xmlns:a16="http://schemas.microsoft.com/office/drawing/2014/main" val="700188091"/>
                    </a:ext>
                  </a:extLst>
                </a:gridCol>
                <a:gridCol w="411480">
                  <a:extLst>
                    <a:ext uri="{9D8B030D-6E8A-4147-A177-3AD203B41FA5}">
                      <a16:colId xmlns:a16="http://schemas.microsoft.com/office/drawing/2014/main" val="223910269"/>
                    </a:ext>
                  </a:extLst>
                </a:gridCol>
                <a:gridCol w="411480">
                  <a:extLst>
                    <a:ext uri="{9D8B030D-6E8A-4147-A177-3AD203B41FA5}">
                      <a16:colId xmlns:a16="http://schemas.microsoft.com/office/drawing/2014/main" val="2802029371"/>
                    </a:ext>
                  </a:extLst>
                </a:gridCol>
                <a:gridCol w="411480">
                  <a:extLst>
                    <a:ext uri="{9D8B030D-6E8A-4147-A177-3AD203B41FA5}">
                      <a16:colId xmlns:a16="http://schemas.microsoft.com/office/drawing/2014/main" val="3374869488"/>
                    </a:ext>
                  </a:extLst>
                </a:gridCol>
                <a:gridCol w="411480">
                  <a:extLst>
                    <a:ext uri="{9D8B030D-6E8A-4147-A177-3AD203B41FA5}">
                      <a16:colId xmlns:a16="http://schemas.microsoft.com/office/drawing/2014/main" val="2417188507"/>
                    </a:ext>
                  </a:extLst>
                </a:gridCol>
                <a:gridCol w="411480">
                  <a:extLst>
                    <a:ext uri="{9D8B030D-6E8A-4147-A177-3AD203B41FA5}">
                      <a16:colId xmlns:a16="http://schemas.microsoft.com/office/drawing/2014/main" val="2109472822"/>
                    </a:ext>
                  </a:extLst>
                </a:gridCol>
                <a:gridCol w="411480">
                  <a:extLst>
                    <a:ext uri="{9D8B030D-6E8A-4147-A177-3AD203B41FA5}">
                      <a16:colId xmlns:a16="http://schemas.microsoft.com/office/drawing/2014/main" val="3186767443"/>
                    </a:ext>
                  </a:extLst>
                </a:gridCol>
                <a:gridCol w="411480">
                  <a:extLst>
                    <a:ext uri="{9D8B030D-6E8A-4147-A177-3AD203B41FA5}">
                      <a16:colId xmlns:a16="http://schemas.microsoft.com/office/drawing/2014/main" val="2431918167"/>
                    </a:ext>
                  </a:extLst>
                </a:gridCol>
                <a:gridCol w="411480">
                  <a:extLst>
                    <a:ext uri="{9D8B030D-6E8A-4147-A177-3AD203B41FA5}">
                      <a16:colId xmlns:a16="http://schemas.microsoft.com/office/drawing/2014/main" val="2309634411"/>
                    </a:ext>
                  </a:extLst>
                </a:gridCol>
                <a:gridCol w="411480">
                  <a:extLst>
                    <a:ext uri="{9D8B030D-6E8A-4147-A177-3AD203B41FA5}">
                      <a16:colId xmlns:a16="http://schemas.microsoft.com/office/drawing/2014/main" val="2963601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9033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- 2024-07-29 13:06:15</a:t>
                      </a:r>
                      <a:r>
                        <a:rPr kumimoji="0" lang="en-US" sz="1000" b="0" i="0" u="none" strike="noStrike" kern="1200" cap="none" spc="0" normalizeH="0" baseline="0" noProof="0">
                          <a:ln>
                            <a:noFill/>
                          </a:ln>
                          <a:solidFill>
                            <a:prstClr val="black"/>
                          </a:solidFill>
                          <a:effectLst/>
                          <a:uLnTx/>
                          <a:uFillTx/>
                          <a:latin typeface="Calibri"/>
                          <a:ea typeface="+mn-ea"/>
                          <a:cs typeface="+mn-cs"/>
                        </a:rPr>
                        <a:t>
 Take a moment to relax, breathe and focus. Your best game starts with a healthy mind and body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خذ لحظة للاسترخاء، تنفس وركّز. أفضل أداء لديك يبدأ بعقل سليم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https://quintly-eu-image-storage.s3.amazonaws.com/15b677218c90692c990dc3553db2e871/7dac12174a70e9fece1a0dac407da8cf.jpg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09/15/2024 08:21:59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03589441"/>
                  </a:ext>
                </a:extLst>
              </a:tr>
            </a:tbl>
          </a:graphicData>
        </a:graphic>
      </p:graphicFrame>
      <p:sp>
        <p:nvSpPr>
          <p:cNvPr id="4" name="Text Placeholder 3">
            <a:extLst>
              <a:ext uri="{FF2B5EF4-FFF2-40B4-BE49-F238E27FC236}">
                <a16:creationId xmlns:a16="http://schemas.microsoft.com/office/drawing/2014/main" id="{ECA09F5E-1B89-4FF1-A681-EAA0AA347D2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57766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A757C-EA03-4758-94AA-42D48FFB5B08}"/>
              </a:ext>
            </a:extLst>
          </p:cNvPr>
          <p:cNvSpPr>
            <a:spLocks noGrp="1"/>
          </p:cNvSpPr>
          <p:nvPr>
            <p:ph type="title"/>
          </p:nvPr>
        </p:nvSpPr>
        <p:spPr/>
        <p:txBody>
          <a:bodyPr/>
          <a:lstStyle/>
          <a:p>
            <a:r>
              <a:rPr lang="pt-BR"/>
              <a:t>Facebook FB Videos Data | Hero Dubai Desert Classic - 5 of 26</a:t>
            </a:r>
            <a:endParaRPr lang="en-US"/>
          </a:p>
        </p:txBody>
      </p:sp>
      <p:graphicFrame>
        <p:nvGraphicFramePr>
          <p:cNvPr id="5" name="Table Placeholder 4">
            <a:extLst>
              <a:ext uri="{FF2B5EF4-FFF2-40B4-BE49-F238E27FC236}">
                <a16:creationId xmlns:a16="http://schemas.microsoft.com/office/drawing/2014/main" id="{3995BAE1-A4A1-48E7-881F-8E4E968154E5}"/>
              </a:ext>
            </a:extLst>
          </p:cNvPr>
          <p:cNvGraphicFramePr>
            <a:graphicFrameLocks noGrp="1"/>
          </p:cNvGraphicFramePr>
          <p:nvPr>
            <p:ph type="tbl" sz="quarter" idx="13"/>
            <p:extLst>
              <p:ext uri="{D42A27DB-BD31-4B8C-83A1-F6EECF244321}">
                <p14:modId xmlns:p14="http://schemas.microsoft.com/office/powerpoint/2010/main" val="2631135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7521453"/>
                    </a:ext>
                  </a:extLst>
                </a:gridCol>
                <a:gridCol w="1069848">
                  <a:extLst>
                    <a:ext uri="{9D8B030D-6E8A-4147-A177-3AD203B41FA5}">
                      <a16:colId xmlns:a16="http://schemas.microsoft.com/office/drawing/2014/main" val="442277541"/>
                    </a:ext>
                  </a:extLst>
                </a:gridCol>
                <a:gridCol w="740664">
                  <a:extLst>
                    <a:ext uri="{9D8B030D-6E8A-4147-A177-3AD203B41FA5}">
                      <a16:colId xmlns:a16="http://schemas.microsoft.com/office/drawing/2014/main" val="3114957733"/>
                    </a:ext>
                  </a:extLst>
                </a:gridCol>
                <a:gridCol w="246888">
                  <a:extLst>
                    <a:ext uri="{9D8B030D-6E8A-4147-A177-3AD203B41FA5}">
                      <a16:colId xmlns:a16="http://schemas.microsoft.com/office/drawing/2014/main" val="1632102266"/>
                    </a:ext>
                  </a:extLst>
                </a:gridCol>
                <a:gridCol w="411480">
                  <a:extLst>
                    <a:ext uri="{9D8B030D-6E8A-4147-A177-3AD203B41FA5}">
                      <a16:colId xmlns:a16="http://schemas.microsoft.com/office/drawing/2014/main" val="1642722158"/>
                    </a:ext>
                  </a:extLst>
                </a:gridCol>
                <a:gridCol w="411480">
                  <a:extLst>
                    <a:ext uri="{9D8B030D-6E8A-4147-A177-3AD203B41FA5}">
                      <a16:colId xmlns:a16="http://schemas.microsoft.com/office/drawing/2014/main" val="350689978"/>
                    </a:ext>
                  </a:extLst>
                </a:gridCol>
                <a:gridCol w="411480">
                  <a:extLst>
                    <a:ext uri="{9D8B030D-6E8A-4147-A177-3AD203B41FA5}">
                      <a16:colId xmlns:a16="http://schemas.microsoft.com/office/drawing/2014/main" val="1413926974"/>
                    </a:ext>
                  </a:extLst>
                </a:gridCol>
                <a:gridCol w="411480">
                  <a:extLst>
                    <a:ext uri="{9D8B030D-6E8A-4147-A177-3AD203B41FA5}">
                      <a16:colId xmlns:a16="http://schemas.microsoft.com/office/drawing/2014/main" val="2520990801"/>
                    </a:ext>
                  </a:extLst>
                </a:gridCol>
                <a:gridCol w="411480">
                  <a:extLst>
                    <a:ext uri="{9D8B030D-6E8A-4147-A177-3AD203B41FA5}">
                      <a16:colId xmlns:a16="http://schemas.microsoft.com/office/drawing/2014/main" val="694209755"/>
                    </a:ext>
                  </a:extLst>
                </a:gridCol>
                <a:gridCol w="411480">
                  <a:extLst>
                    <a:ext uri="{9D8B030D-6E8A-4147-A177-3AD203B41FA5}">
                      <a16:colId xmlns:a16="http://schemas.microsoft.com/office/drawing/2014/main" val="175473839"/>
                    </a:ext>
                  </a:extLst>
                </a:gridCol>
                <a:gridCol w="411480">
                  <a:extLst>
                    <a:ext uri="{9D8B030D-6E8A-4147-A177-3AD203B41FA5}">
                      <a16:colId xmlns:a16="http://schemas.microsoft.com/office/drawing/2014/main" val="1994928342"/>
                    </a:ext>
                  </a:extLst>
                </a:gridCol>
                <a:gridCol w="411480">
                  <a:extLst>
                    <a:ext uri="{9D8B030D-6E8A-4147-A177-3AD203B41FA5}">
                      <a16:colId xmlns:a16="http://schemas.microsoft.com/office/drawing/2014/main" val="978365968"/>
                    </a:ext>
                  </a:extLst>
                </a:gridCol>
                <a:gridCol w="411480">
                  <a:extLst>
                    <a:ext uri="{9D8B030D-6E8A-4147-A177-3AD203B41FA5}">
                      <a16:colId xmlns:a16="http://schemas.microsoft.com/office/drawing/2014/main" val="3633554433"/>
                    </a:ext>
                  </a:extLst>
                </a:gridCol>
                <a:gridCol w="411480">
                  <a:extLst>
                    <a:ext uri="{9D8B030D-6E8A-4147-A177-3AD203B41FA5}">
                      <a16:colId xmlns:a16="http://schemas.microsoft.com/office/drawing/2014/main" val="1365386231"/>
                    </a:ext>
                  </a:extLst>
                </a:gridCol>
                <a:gridCol w="411480">
                  <a:extLst>
                    <a:ext uri="{9D8B030D-6E8A-4147-A177-3AD203B41FA5}">
                      <a16:colId xmlns:a16="http://schemas.microsoft.com/office/drawing/2014/main" val="3758490188"/>
                    </a:ext>
                  </a:extLst>
                </a:gridCol>
                <a:gridCol w="411480">
                  <a:extLst>
                    <a:ext uri="{9D8B030D-6E8A-4147-A177-3AD203B41FA5}">
                      <a16:colId xmlns:a16="http://schemas.microsoft.com/office/drawing/2014/main" val="23517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20185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- 2024-07-06 12:33:32</a:t>
                      </a:r>
                      <a:r>
                        <a:rPr kumimoji="0" lang="en-US" sz="1000" b="0" i="0" u="none" strike="noStrike" kern="1200" cap="none" spc="0" normalizeH="0" baseline="0" noProof="0">
                          <a:ln>
                            <a:noFill/>
                          </a:ln>
                          <a:solidFill>
                            <a:prstClr val="black"/>
                          </a:solidFill>
                          <a:effectLst/>
                          <a:uLnTx/>
                          <a:uFillTx/>
                          <a:latin typeface="Calibri"/>
                          <a:ea typeface="+mn-ea"/>
                          <a:cs typeface="+mn-cs"/>
                        </a:rPr>
                        <a:t>
 A trophy born for golf's greatest 🏆
2025 dates coming soon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كأس صمم لأفضل لاعبي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https://quintly-eu-image-storage.s3.amazonaws.com/15b677218c90692c990dc3553db2e871/95d60176f52cf8eff78380c292f3949e.jpg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08/23/2024 08:22:20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63428487"/>
                  </a:ext>
                </a:extLst>
              </a:tr>
            </a:tbl>
          </a:graphicData>
        </a:graphic>
      </p:graphicFrame>
      <p:sp>
        <p:nvSpPr>
          <p:cNvPr id="4" name="Text Placeholder 3">
            <a:extLst>
              <a:ext uri="{FF2B5EF4-FFF2-40B4-BE49-F238E27FC236}">
                <a16:creationId xmlns:a16="http://schemas.microsoft.com/office/drawing/2014/main" id="{CC83E01C-BCB5-4670-81E4-A15C439F456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63703698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47B4-F194-42E4-B347-490443636862}"/>
              </a:ext>
            </a:extLst>
          </p:cNvPr>
          <p:cNvSpPr>
            <a:spLocks noGrp="1"/>
          </p:cNvSpPr>
          <p:nvPr>
            <p:ph type="title"/>
          </p:nvPr>
        </p:nvSpPr>
        <p:spPr/>
        <p:txBody>
          <a:bodyPr/>
          <a:lstStyle/>
          <a:p>
            <a:r>
              <a:rPr lang="pt-BR"/>
              <a:t>Facebook FB Videos Data | Hero Dubai Desert Classic - 6 of 26</a:t>
            </a:r>
            <a:endParaRPr lang="en-US"/>
          </a:p>
        </p:txBody>
      </p:sp>
      <p:graphicFrame>
        <p:nvGraphicFramePr>
          <p:cNvPr id="5" name="Table Placeholder 4">
            <a:extLst>
              <a:ext uri="{FF2B5EF4-FFF2-40B4-BE49-F238E27FC236}">
                <a16:creationId xmlns:a16="http://schemas.microsoft.com/office/drawing/2014/main" id="{39BD008B-E36B-42B8-BC93-3B4B8AB901BB}"/>
              </a:ext>
            </a:extLst>
          </p:cNvPr>
          <p:cNvGraphicFramePr>
            <a:graphicFrameLocks noGrp="1"/>
          </p:cNvGraphicFramePr>
          <p:nvPr>
            <p:ph type="tbl" sz="quarter" idx="13"/>
            <p:extLst>
              <p:ext uri="{D42A27DB-BD31-4B8C-83A1-F6EECF244321}">
                <p14:modId xmlns:p14="http://schemas.microsoft.com/office/powerpoint/2010/main" val="362959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8087322"/>
                    </a:ext>
                  </a:extLst>
                </a:gridCol>
                <a:gridCol w="1069848">
                  <a:extLst>
                    <a:ext uri="{9D8B030D-6E8A-4147-A177-3AD203B41FA5}">
                      <a16:colId xmlns:a16="http://schemas.microsoft.com/office/drawing/2014/main" val="2666724056"/>
                    </a:ext>
                  </a:extLst>
                </a:gridCol>
                <a:gridCol w="740664">
                  <a:extLst>
                    <a:ext uri="{9D8B030D-6E8A-4147-A177-3AD203B41FA5}">
                      <a16:colId xmlns:a16="http://schemas.microsoft.com/office/drawing/2014/main" val="72002488"/>
                    </a:ext>
                  </a:extLst>
                </a:gridCol>
                <a:gridCol w="246888">
                  <a:extLst>
                    <a:ext uri="{9D8B030D-6E8A-4147-A177-3AD203B41FA5}">
                      <a16:colId xmlns:a16="http://schemas.microsoft.com/office/drawing/2014/main" val="3146677051"/>
                    </a:ext>
                  </a:extLst>
                </a:gridCol>
                <a:gridCol w="411480">
                  <a:extLst>
                    <a:ext uri="{9D8B030D-6E8A-4147-A177-3AD203B41FA5}">
                      <a16:colId xmlns:a16="http://schemas.microsoft.com/office/drawing/2014/main" val="2312931442"/>
                    </a:ext>
                  </a:extLst>
                </a:gridCol>
                <a:gridCol w="411480">
                  <a:extLst>
                    <a:ext uri="{9D8B030D-6E8A-4147-A177-3AD203B41FA5}">
                      <a16:colId xmlns:a16="http://schemas.microsoft.com/office/drawing/2014/main" val="1271995798"/>
                    </a:ext>
                  </a:extLst>
                </a:gridCol>
                <a:gridCol w="411480">
                  <a:extLst>
                    <a:ext uri="{9D8B030D-6E8A-4147-A177-3AD203B41FA5}">
                      <a16:colId xmlns:a16="http://schemas.microsoft.com/office/drawing/2014/main" val="1661696285"/>
                    </a:ext>
                  </a:extLst>
                </a:gridCol>
                <a:gridCol w="411480">
                  <a:extLst>
                    <a:ext uri="{9D8B030D-6E8A-4147-A177-3AD203B41FA5}">
                      <a16:colId xmlns:a16="http://schemas.microsoft.com/office/drawing/2014/main" val="3806474893"/>
                    </a:ext>
                  </a:extLst>
                </a:gridCol>
                <a:gridCol w="411480">
                  <a:extLst>
                    <a:ext uri="{9D8B030D-6E8A-4147-A177-3AD203B41FA5}">
                      <a16:colId xmlns:a16="http://schemas.microsoft.com/office/drawing/2014/main" val="1920670595"/>
                    </a:ext>
                  </a:extLst>
                </a:gridCol>
                <a:gridCol w="411480">
                  <a:extLst>
                    <a:ext uri="{9D8B030D-6E8A-4147-A177-3AD203B41FA5}">
                      <a16:colId xmlns:a16="http://schemas.microsoft.com/office/drawing/2014/main" val="2200827108"/>
                    </a:ext>
                  </a:extLst>
                </a:gridCol>
                <a:gridCol w="411480">
                  <a:extLst>
                    <a:ext uri="{9D8B030D-6E8A-4147-A177-3AD203B41FA5}">
                      <a16:colId xmlns:a16="http://schemas.microsoft.com/office/drawing/2014/main" val="2624615690"/>
                    </a:ext>
                  </a:extLst>
                </a:gridCol>
                <a:gridCol w="411480">
                  <a:extLst>
                    <a:ext uri="{9D8B030D-6E8A-4147-A177-3AD203B41FA5}">
                      <a16:colId xmlns:a16="http://schemas.microsoft.com/office/drawing/2014/main" val="2824602174"/>
                    </a:ext>
                  </a:extLst>
                </a:gridCol>
                <a:gridCol w="411480">
                  <a:extLst>
                    <a:ext uri="{9D8B030D-6E8A-4147-A177-3AD203B41FA5}">
                      <a16:colId xmlns:a16="http://schemas.microsoft.com/office/drawing/2014/main" val="1607139298"/>
                    </a:ext>
                  </a:extLst>
                </a:gridCol>
                <a:gridCol w="411480">
                  <a:extLst>
                    <a:ext uri="{9D8B030D-6E8A-4147-A177-3AD203B41FA5}">
                      <a16:colId xmlns:a16="http://schemas.microsoft.com/office/drawing/2014/main" val="2808512130"/>
                    </a:ext>
                  </a:extLst>
                </a:gridCol>
                <a:gridCol w="411480">
                  <a:extLst>
                    <a:ext uri="{9D8B030D-6E8A-4147-A177-3AD203B41FA5}">
                      <a16:colId xmlns:a16="http://schemas.microsoft.com/office/drawing/2014/main" val="273684660"/>
                    </a:ext>
                  </a:extLst>
                </a:gridCol>
                <a:gridCol w="411480">
                  <a:extLst>
                    <a:ext uri="{9D8B030D-6E8A-4147-A177-3AD203B41FA5}">
                      <a16:colId xmlns:a16="http://schemas.microsoft.com/office/drawing/2014/main" val="1546939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96761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- 2024-06-21 11:00:10</a:t>
                      </a:r>
                      <a:r>
                        <a:rPr kumimoji="0" lang="en-US" sz="1000" b="0" i="0" u="none" strike="noStrike" kern="1200" cap="none" spc="0" normalizeH="0" baseline="0" noProof="0">
                          <a:ln>
                            <a:noFill/>
                          </a:ln>
                          <a:solidFill>
                            <a:prstClr val="black"/>
                          </a:solidFill>
                          <a:effectLst/>
                          <a:uLnTx/>
                          <a:uFillTx/>
                          <a:latin typeface="Calibri"/>
                          <a:ea typeface="+mn-ea"/>
                          <a:cs typeface="+mn-cs"/>
                        </a:rPr>
                        <a:t>
 COMPETITION CLOSED
Make this Father's Day unforgettable for your hero! 
Win an Odyssey Putter and a Limited Edition Emirates Golf Club Print. ⛳️
How to enter:
1️⃣ Must follow us 
2️⃣ Like and save this post
3️⃣ Tag three friends in the comments
Enter by midnight on Monday 24th June 🗓️
#FathersDay #GolfGiveaway #EmiratesGolfClub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https://quintly-eu-image-storage.s3.amazonaws.com/15b677218c90692c990dc3553db2e871/bc38916ca0ec2249038591e48a65cf07.jpg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09/15/2024 08:21:59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30450179"/>
                  </a:ext>
                </a:extLst>
              </a:tr>
            </a:tbl>
          </a:graphicData>
        </a:graphic>
      </p:graphicFrame>
      <p:sp>
        <p:nvSpPr>
          <p:cNvPr id="4" name="Text Placeholder 3">
            <a:extLst>
              <a:ext uri="{FF2B5EF4-FFF2-40B4-BE49-F238E27FC236}">
                <a16:creationId xmlns:a16="http://schemas.microsoft.com/office/drawing/2014/main" id="{4301DAE0-7273-4BEF-8EA1-E0DB50D351B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3338447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1FB64-41F4-4E45-B580-7C9D0FD1DF4A}"/>
              </a:ext>
            </a:extLst>
          </p:cNvPr>
          <p:cNvSpPr>
            <a:spLocks noGrp="1"/>
          </p:cNvSpPr>
          <p:nvPr>
            <p:ph type="title"/>
          </p:nvPr>
        </p:nvSpPr>
        <p:spPr/>
        <p:txBody>
          <a:bodyPr/>
          <a:lstStyle/>
          <a:p>
            <a:r>
              <a:rPr lang="pt-BR"/>
              <a:t>Facebook FB Videos Data | Hero Dubai Desert Classic - 7 of 26</a:t>
            </a:r>
            <a:endParaRPr lang="en-US"/>
          </a:p>
        </p:txBody>
      </p:sp>
      <p:graphicFrame>
        <p:nvGraphicFramePr>
          <p:cNvPr id="5" name="Table Placeholder 4">
            <a:extLst>
              <a:ext uri="{FF2B5EF4-FFF2-40B4-BE49-F238E27FC236}">
                <a16:creationId xmlns:a16="http://schemas.microsoft.com/office/drawing/2014/main" id="{5A2D4DEA-63B0-45D0-A6D7-BECDABA4ED86}"/>
              </a:ext>
            </a:extLst>
          </p:cNvPr>
          <p:cNvGraphicFramePr>
            <a:graphicFrameLocks noGrp="1"/>
          </p:cNvGraphicFramePr>
          <p:nvPr>
            <p:ph type="tbl" sz="quarter" idx="13"/>
            <p:extLst>
              <p:ext uri="{D42A27DB-BD31-4B8C-83A1-F6EECF244321}">
                <p14:modId xmlns:p14="http://schemas.microsoft.com/office/powerpoint/2010/main" val="409840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44878856"/>
                    </a:ext>
                  </a:extLst>
                </a:gridCol>
                <a:gridCol w="1069848">
                  <a:extLst>
                    <a:ext uri="{9D8B030D-6E8A-4147-A177-3AD203B41FA5}">
                      <a16:colId xmlns:a16="http://schemas.microsoft.com/office/drawing/2014/main" val="498473356"/>
                    </a:ext>
                  </a:extLst>
                </a:gridCol>
                <a:gridCol w="740664">
                  <a:extLst>
                    <a:ext uri="{9D8B030D-6E8A-4147-A177-3AD203B41FA5}">
                      <a16:colId xmlns:a16="http://schemas.microsoft.com/office/drawing/2014/main" val="4083686501"/>
                    </a:ext>
                  </a:extLst>
                </a:gridCol>
                <a:gridCol w="246888">
                  <a:extLst>
                    <a:ext uri="{9D8B030D-6E8A-4147-A177-3AD203B41FA5}">
                      <a16:colId xmlns:a16="http://schemas.microsoft.com/office/drawing/2014/main" val="3441782279"/>
                    </a:ext>
                  </a:extLst>
                </a:gridCol>
                <a:gridCol w="411480">
                  <a:extLst>
                    <a:ext uri="{9D8B030D-6E8A-4147-A177-3AD203B41FA5}">
                      <a16:colId xmlns:a16="http://schemas.microsoft.com/office/drawing/2014/main" val="1740739499"/>
                    </a:ext>
                  </a:extLst>
                </a:gridCol>
                <a:gridCol w="411480">
                  <a:extLst>
                    <a:ext uri="{9D8B030D-6E8A-4147-A177-3AD203B41FA5}">
                      <a16:colId xmlns:a16="http://schemas.microsoft.com/office/drawing/2014/main" val="1218532014"/>
                    </a:ext>
                  </a:extLst>
                </a:gridCol>
                <a:gridCol w="411480">
                  <a:extLst>
                    <a:ext uri="{9D8B030D-6E8A-4147-A177-3AD203B41FA5}">
                      <a16:colId xmlns:a16="http://schemas.microsoft.com/office/drawing/2014/main" val="2254879368"/>
                    </a:ext>
                  </a:extLst>
                </a:gridCol>
                <a:gridCol w="411480">
                  <a:extLst>
                    <a:ext uri="{9D8B030D-6E8A-4147-A177-3AD203B41FA5}">
                      <a16:colId xmlns:a16="http://schemas.microsoft.com/office/drawing/2014/main" val="132512531"/>
                    </a:ext>
                  </a:extLst>
                </a:gridCol>
                <a:gridCol w="411480">
                  <a:extLst>
                    <a:ext uri="{9D8B030D-6E8A-4147-A177-3AD203B41FA5}">
                      <a16:colId xmlns:a16="http://schemas.microsoft.com/office/drawing/2014/main" val="3877837966"/>
                    </a:ext>
                  </a:extLst>
                </a:gridCol>
                <a:gridCol w="411480">
                  <a:extLst>
                    <a:ext uri="{9D8B030D-6E8A-4147-A177-3AD203B41FA5}">
                      <a16:colId xmlns:a16="http://schemas.microsoft.com/office/drawing/2014/main" val="3100983556"/>
                    </a:ext>
                  </a:extLst>
                </a:gridCol>
                <a:gridCol w="411480">
                  <a:extLst>
                    <a:ext uri="{9D8B030D-6E8A-4147-A177-3AD203B41FA5}">
                      <a16:colId xmlns:a16="http://schemas.microsoft.com/office/drawing/2014/main" val="2596370886"/>
                    </a:ext>
                  </a:extLst>
                </a:gridCol>
                <a:gridCol w="411480">
                  <a:extLst>
                    <a:ext uri="{9D8B030D-6E8A-4147-A177-3AD203B41FA5}">
                      <a16:colId xmlns:a16="http://schemas.microsoft.com/office/drawing/2014/main" val="3097844937"/>
                    </a:ext>
                  </a:extLst>
                </a:gridCol>
                <a:gridCol w="411480">
                  <a:extLst>
                    <a:ext uri="{9D8B030D-6E8A-4147-A177-3AD203B41FA5}">
                      <a16:colId xmlns:a16="http://schemas.microsoft.com/office/drawing/2014/main" val="2687399244"/>
                    </a:ext>
                  </a:extLst>
                </a:gridCol>
                <a:gridCol w="411480">
                  <a:extLst>
                    <a:ext uri="{9D8B030D-6E8A-4147-A177-3AD203B41FA5}">
                      <a16:colId xmlns:a16="http://schemas.microsoft.com/office/drawing/2014/main" val="422518120"/>
                    </a:ext>
                  </a:extLst>
                </a:gridCol>
                <a:gridCol w="411480">
                  <a:extLst>
                    <a:ext uri="{9D8B030D-6E8A-4147-A177-3AD203B41FA5}">
                      <a16:colId xmlns:a16="http://schemas.microsoft.com/office/drawing/2014/main" val="3652157754"/>
                    </a:ext>
                  </a:extLst>
                </a:gridCol>
                <a:gridCol w="411480">
                  <a:extLst>
                    <a:ext uri="{9D8B030D-6E8A-4147-A177-3AD203B41FA5}">
                      <a16:colId xmlns:a16="http://schemas.microsoft.com/office/drawing/2014/main" val="216464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249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- 2024-02-23 14:41:04</a:t>
                      </a:r>
                      <a:r>
                        <a:rPr kumimoji="0" lang="en-US" sz="1000" b="0" i="0" u="none" strike="noStrike" kern="1200" cap="none" spc="0" normalizeH="0" baseline="0" noProof="0">
                          <a:ln>
                            <a:noFill/>
                          </a:ln>
                          <a:solidFill>
                            <a:prstClr val="black"/>
                          </a:solidFill>
                          <a:effectLst/>
                          <a:uLnTx/>
                          <a:uFillTx/>
                          <a:latin typeface="Calibri"/>
                          <a:ea typeface="+mn-ea"/>
                          <a:cs typeface="+mn-cs"/>
                        </a:rPr>
                        <a:t>
 When your putt sinks so well, the green applauds 👏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وضع الكرة  بحرفية رائعة استحقت تصفيق الجميع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https://quintly-eu-image-storage.s3.amazonaws.com/15b677218c90692c990dc3553db2e871/2b5db2f7f9a90652c239298e4cbf60a2.jpg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08/10/2024 14:24:14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07018931"/>
                  </a:ext>
                </a:extLst>
              </a:tr>
            </a:tbl>
          </a:graphicData>
        </a:graphic>
      </p:graphicFrame>
      <p:sp>
        <p:nvSpPr>
          <p:cNvPr id="4" name="Text Placeholder 3">
            <a:extLst>
              <a:ext uri="{FF2B5EF4-FFF2-40B4-BE49-F238E27FC236}">
                <a16:creationId xmlns:a16="http://schemas.microsoft.com/office/drawing/2014/main" id="{8428A69A-6121-40DB-B2EB-8AEA3AAA1DF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5221715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BF48A-717F-4C79-96F0-608102DE2116}"/>
              </a:ext>
            </a:extLst>
          </p:cNvPr>
          <p:cNvSpPr>
            <a:spLocks noGrp="1"/>
          </p:cNvSpPr>
          <p:nvPr>
            <p:ph type="title"/>
          </p:nvPr>
        </p:nvSpPr>
        <p:spPr/>
        <p:txBody>
          <a:bodyPr/>
          <a:lstStyle/>
          <a:p>
            <a:r>
              <a:rPr lang="pt-BR"/>
              <a:t>Facebook FB Videos Data | Hero Dubai Desert Classic - 8 of 26</a:t>
            </a:r>
            <a:endParaRPr lang="en-US"/>
          </a:p>
        </p:txBody>
      </p:sp>
      <p:graphicFrame>
        <p:nvGraphicFramePr>
          <p:cNvPr id="5" name="Table Placeholder 4">
            <a:extLst>
              <a:ext uri="{FF2B5EF4-FFF2-40B4-BE49-F238E27FC236}">
                <a16:creationId xmlns:a16="http://schemas.microsoft.com/office/drawing/2014/main" id="{D0D982F5-B596-4D69-9E97-6D62F7619F60}"/>
              </a:ext>
            </a:extLst>
          </p:cNvPr>
          <p:cNvGraphicFramePr>
            <a:graphicFrameLocks noGrp="1"/>
          </p:cNvGraphicFramePr>
          <p:nvPr>
            <p:ph type="tbl" sz="quarter" idx="13"/>
            <p:extLst>
              <p:ext uri="{D42A27DB-BD31-4B8C-83A1-F6EECF244321}">
                <p14:modId xmlns:p14="http://schemas.microsoft.com/office/powerpoint/2010/main" val="250270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44716214"/>
                    </a:ext>
                  </a:extLst>
                </a:gridCol>
                <a:gridCol w="1069848">
                  <a:extLst>
                    <a:ext uri="{9D8B030D-6E8A-4147-A177-3AD203B41FA5}">
                      <a16:colId xmlns:a16="http://schemas.microsoft.com/office/drawing/2014/main" val="3436200558"/>
                    </a:ext>
                  </a:extLst>
                </a:gridCol>
                <a:gridCol w="740664">
                  <a:extLst>
                    <a:ext uri="{9D8B030D-6E8A-4147-A177-3AD203B41FA5}">
                      <a16:colId xmlns:a16="http://schemas.microsoft.com/office/drawing/2014/main" val="1908455175"/>
                    </a:ext>
                  </a:extLst>
                </a:gridCol>
                <a:gridCol w="246888">
                  <a:extLst>
                    <a:ext uri="{9D8B030D-6E8A-4147-A177-3AD203B41FA5}">
                      <a16:colId xmlns:a16="http://schemas.microsoft.com/office/drawing/2014/main" val="620914308"/>
                    </a:ext>
                  </a:extLst>
                </a:gridCol>
                <a:gridCol w="411480">
                  <a:extLst>
                    <a:ext uri="{9D8B030D-6E8A-4147-A177-3AD203B41FA5}">
                      <a16:colId xmlns:a16="http://schemas.microsoft.com/office/drawing/2014/main" val="582538867"/>
                    </a:ext>
                  </a:extLst>
                </a:gridCol>
                <a:gridCol w="411480">
                  <a:extLst>
                    <a:ext uri="{9D8B030D-6E8A-4147-A177-3AD203B41FA5}">
                      <a16:colId xmlns:a16="http://schemas.microsoft.com/office/drawing/2014/main" val="2759302868"/>
                    </a:ext>
                  </a:extLst>
                </a:gridCol>
                <a:gridCol w="411480">
                  <a:extLst>
                    <a:ext uri="{9D8B030D-6E8A-4147-A177-3AD203B41FA5}">
                      <a16:colId xmlns:a16="http://schemas.microsoft.com/office/drawing/2014/main" val="2376226868"/>
                    </a:ext>
                  </a:extLst>
                </a:gridCol>
                <a:gridCol w="411480">
                  <a:extLst>
                    <a:ext uri="{9D8B030D-6E8A-4147-A177-3AD203B41FA5}">
                      <a16:colId xmlns:a16="http://schemas.microsoft.com/office/drawing/2014/main" val="2459972163"/>
                    </a:ext>
                  </a:extLst>
                </a:gridCol>
                <a:gridCol w="411480">
                  <a:extLst>
                    <a:ext uri="{9D8B030D-6E8A-4147-A177-3AD203B41FA5}">
                      <a16:colId xmlns:a16="http://schemas.microsoft.com/office/drawing/2014/main" val="691268243"/>
                    </a:ext>
                  </a:extLst>
                </a:gridCol>
                <a:gridCol w="411480">
                  <a:extLst>
                    <a:ext uri="{9D8B030D-6E8A-4147-A177-3AD203B41FA5}">
                      <a16:colId xmlns:a16="http://schemas.microsoft.com/office/drawing/2014/main" val="1310785427"/>
                    </a:ext>
                  </a:extLst>
                </a:gridCol>
                <a:gridCol w="411480">
                  <a:extLst>
                    <a:ext uri="{9D8B030D-6E8A-4147-A177-3AD203B41FA5}">
                      <a16:colId xmlns:a16="http://schemas.microsoft.com/office/drawing/2014/main" val="2570435722"/>
                    </a:ext>
                  </a:extLst>
                </a:gridCol>
                <a:gridCol w="411480">
                  <a:extLst>
                    <a:ext uri="{9D8B030D-6E8A-4147-A177-3AD203B41FA5}">
                      <a16:colId xmlns:a16="http://schemas.microsoft.com/office/drawing/2014/main" val="1594328511"/>
                    </a:ext>
                  </a:extLst>
                </a:gridCol>
                <a:gridCol w="411480">
                  <a:extLst>
                    <a:ext uri="{9D8B030D-6E8A-4147-A177-3AD203B41FA5}">
                      <a16:colId xmlns:a16="http://schemas.microsoft.com/office/drawing/2014/main" val="3914980992"/>
                    </a:ext>
                  </a:extLst>
                </a:gridCol>
                <a:gridCol w="411480">
                  <a:extLst>
                    <a:ext uri="{9D8B030D-6E8A-4147-A177-3AD203B41FA5}">
                      <a16:colId xmlns:a16="http://schemas.microsoft.com/office/drawing/2014/main" val="775615111"/>
                    </a:ext>
                  </a:extLst>
                </a:gridCol>
                <a:gridCol w="411480">
                  <a:extLst>
                    <a:ext uri="{9D8B030D-6E8A-4147-A177-3AD203B41FA5}">
                      <a16:colId xmlns:a16="http://schemas.microsoft.com/office/drawing/2014/main" val="2832141078"/>
                    </a:ext>
                  </a:extLst>
                </a:gridCol>
                <a:gridCol w="411480">
                  <a:extLst>
                    <a:ext uri="{9D8B030D-6E8A-4147-A177-3AD203B41FA5}">
                      <a16:colId xmlns:a16="http://schemas.microsoft.com/office/drawing/2014/main" val="3549132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11041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- 2024-02-22 13:24:36</a:t>
                      </a:r>
                      <a:r>
                        <a:rPr kumimoji="0" lang="en-US" sz="1000" b="0" i="0" u="none" strike="noStrike" kern="1200" cap="none" spc="0" normalizeH="0" baseline="0" noProof="0">
                          <a:ln>
                            <a:noFill/>
                          </a:ln>
                          <a:solidFill>
                            <a:prstClr val="black"/>
                          </a:solidFill>
                          <a:effectLst/>
                          <a:uLnTx/>
                          <a:uFillTx/>
                          <a:latin typeface="Calibri"/>
                          <a:ea typeface="+mn-ea"/>
                          <a:cs typeface="+mn-cs"/>
                        </a:rPr>
                        <a:t>
 #ThrowbackThursday to one of the greatest moments in the tournament's history ⛳️
Seve Ballesteros 1992 #DubaiDesertClassic winning putt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من_الذاكرة لنسترجع لحظات تاريخية في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الضربة النهائية لسيفي بايستيروس عام 1992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https://quintly-eu-image-storage.s3.amazonaws.com/15b677218c90692c990dc3553db2e871/a3f7158a5c710186b76277b230d0dc2c.jpg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09/08/2024 20:26:17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5476361"/>
                  </a:ext>
                </a:extLst>
              </a:tr>
            </a:tbl>
          </a:graphicData>
        </a:graphic>
      </p:graphicFrame>
      <p:sp>
        <p:nvSpPr>
          <p:cNvPr id="4" name="Text Placeholder 3">
            <a:extLst>
              <a:ext uri="{FF2B5EF4-FFF2-40B4-BE49-F238E27FC236}">
                <a16:creationId xmlns:a16="http://schemas.microsoft.com/office/drawing/2014/main" id="{4B657D72-33D3-4220-906A-E48FBBCF7D8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8954941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E39C2-5AE7-4695-94CD-F52C7F1782D2}"/>
              </a:ext>
            </a:extLst>
          </p:cNvPr>
          <p:cNvSpPr>
            <a:spLocks noGrp="1"/>
          </p:cNvSpPr>
          <p:nvPr>
            <p:ph type="title"/>
          </p:nvPr>
        </p:nvSpPr>
        <p:spPr/>
        <p:txBody>
          <a:bodyPr/>
          <a:lstStyle/>
          <a:p>
            <a:r>
              <a:rPr lang="pt-BR"/>
              <a:t>Facebook FB Videos Data | Hero Dubai Desert Classic - 9 of 26</a:t>
            </a:r>
            <a:endParaRPr lang="en-US"/>
          </a:p>
        </p:txBody>
      </p:sp>
      <p:graphicFrame>
        <p:nvGraphicFramePr>
          <p:cNvPr id="5" name="Table Placeholder 4">
            <a:extLst>
              <a:ext uri="{FF2B5EF4-FFF2-40B4-BE49-F238E27FC236}">
                <a16:creationId xmlns:a16="http://schemas.microsoft.com/office/drawing/2014/main" id="{36AD7707-3DCE-4A87-A0E6-E93B4C644F7B}"/>
              </a:ext>
            </a:extLst>
          </p:cNvPr>
          <p:cNvGraphicFramePr>
            <a:graphicFrameLocks noGrp="1"/>
          </p:cNvGraphicFramePr>
          <p:nvPr>
            <p:ph type="tbl" sz="quarter" idx="13"/>
            <p:extLst>
              <p:ext uri="{D42A27DB-BD31-4B8C-83A1-F6EECF244321}">
                <p14:modId xmlns:p14="http://schemas.microsoft.com/office/powerpoint/2010/main" val="343184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14715822"/>
                    </a:ext>
                  </a:extLst>
                </a:gridCol>
                <a:gridCol w="1069848">
                  <a:extLst>
                    <a:ext uri="{9D8B030D-6E8A-4147-A177-3AD203B41FA5}">
                      <a16:colId xmlns:a16="http://schemas.microsoft.com/office/drawing/2014/main" val="3321426172"/>
                    </a:ext>
                  </a:extLst>
                </a:gridCol>
                <a:gridCol w="740664">
                  <a:extLst>
                    <a:ext uri="{9D8B030D-6E8A-4147-A177-3AD203B41FA5}">
                      <a16:colId xmlns:a16="http://schemas.microsoft.com/office/drawing/2014/main" val="3155625982"/>
                    </a:ext>
                  </a:extLst>
                </a:gridCol>
                <a:gridCol w="246888">
                  <a:extLst>
                    <a:ext uri="{9D8B030D-6E8A-4147-A177-3AD203B41FA5}">
                      <a16:colId xmlns:a16="http://schemas.microsoft.com/office/drawing/2014/main" val="2015249177"/>
                    </a:ext>
                  </a:extLst>
                </a:gridCol>
                <a:gridCol w="411480">
                  <a:extLst>
                    <a:ext uri="{9D8B030D-6E8A-4147-A177-3AD203B41FA5}">
                      <a16:colId xmlns:a16="http://schemas.microsoft.com/office/drawing/2014/main" val="484486525"/>
                    </a:ext>
                  </a:extLst>
                </a:gridCol>
                <a:gridCol w="411480">
                  <a:extLst>
                    <a:ext uri="{9D8B030D-6E8A-4147-A177-3AD203B41FA5}">
                      <a16:colId xmlns:a16="http://schemas.microsoft.com/office/drawing/2014/main" val="2632440477"/>
                    </a:ext>
                  </a:extLst>
                </a:gridCol>
                <a:gridCol w="411480">
                  <a:extLst>
                    <a:ext uri="{9D8B030D-6E8A-4147-A177-3AD203B41FA5}">
                      <a16:colId xmlns:a16="http://schemas.microsoft.com/office/drawing/2014/main" val="3390593083"/>
                    </a:ext>
                  </a:extLst>
                </a:gridCol>
                <a:gridCol w="411480">
                  <a:extLst>
                    <a:ext uri="{9D8B030D-6E8A-4147-A177-3AD203B41FA5}">
                      <a16:colId xmlns:a16="http://schemas.microsoft.com/office/drawing/2014/main" val="3472821845"/>
                    </a:ext>
                  </a:extLst>
                </a:gridCol>
                <a:gridCol w="411480">
                  <a:extLst>
                    <a:ext uri="{9D8B030D-6E8A-4147-A177-3AD203B41FA5}">
                      <a16:colId xmlns:a16="http://schemas.microsoft.com/office/drawing/2014/main" val="2279602328"/>
                    </a:ext>
                  </a:extLst>
                </a:gridCol>
                <a:gridCol w="411480">
                  <a:extLst>
                    <a:ext uri="{9D8B030D-6E8A-4147-A177-3AD203B41FA5}">
                      <a16:colId xmlns:a16="http://schemas.microsoft.com/office/drawing/2014/main" val="3637181469"/>
                    </a:ext>
                  </a:extLst>
                </a:gridCol>
                <a:gridCol w="411480">
                  <a:extLst>
                    <a:ext uri="{9D8B030D-6E8A-4147-A177-3AD203B41FA5}">
                      <a16:colId xmlns:a16="http://schemas.microsoft.com/office/drawing/2014/main" val="4214167982"/>
                    </a:ext>
                  </a:extLst>
                </a:gridCol>
                <a:gridCol w="411480">
                  <a:extLst>
                    <a:ext uri="{9D8B030D-6E8A-4147-A177-3AD203B41FA5}">
                      <a16:colId xmlns:a16="http://schemas.microsoft.com/office/drawing/2014/main" val="4092198021"/>
                    </a:ext>
                  </a:extLst>
                </a:gridCol>
                <a:gridCol w="411480">
                  <a:extLst>
                    <a:ext uri="{9D8B030D-6E8A-4147-A177-3AD203B41FA5}">
                      <a16:colId xmlns:a16="http://schemas.microsoft.com/office/drawing/2014/main" val="3901495995"/>
                    </a:ext>
                  </a:extLst>
                </a:gridCol>
                <a:gridCol w="411480">
                  <a:extLst>
                    <a:ext uri="{9D8B030D-6E8A-4147-A177-3AD203B41FA5}">
                      <a16:colId xmlns:a16="http://schemas.microsoft.com/office/drawing/2014/main" val="3526719276"/>
                    </a:ext>
                  </a:extLst>
                </a:gridCol>
                <a:gridCol w="411480">
                  <a:extLst>
                    <a:ext uri="{9D8B030D-6E8A-4147-A177-3AD203B41FA5}">
                      <a16:colId xmlns:a16="http://schemas.microsoft.com/office/drawing/2014/main" val="3500285678"/>
                    </a:ext>
                  </a:extLst>
                </a:gridCol>
                <a:gridCol w="411480">
                  <a:extLst>
                    <a:ext uri="{9D8B030D-6E8A-4147-A177-3AD203B41FA5}">
                      <a16:colId xmlns:a16="http://schemas.microsoft.com/office/drawing/2014/main" val="159313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73822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- 2024-02-08 08:23:27</a:t>
                      </a:r>
                      <a:r>
                        <a:rPr kumimoji="0" lang="en-US" sz="1000" b="0" i="0" u="none" strike="noStrike" kern="1200" cap="none" spc="0" normalizeH="0" baseline="0" noProof="0">
                          <a:ln>
                            <a:noFill/>
                          </a:ln>
                          <a:solidFill>
                            <a:prstClr val="black"/>
                          </a:solidFill>
                          <a:effectLst/>
                          <a:uLnTx/>
                          <a:uFillTx/>
                          <a:latin typeface="Calibri"/>
                          <a:ea typeface="+mn-ea"/>
                          <a:cs typeface="+mn-cs"/>
                        </a:rPr>
                        <a:t>
 📸 Reflect on 35 years of the Dubai Desert Classic as photographer David Cannon shares the tournament's evolution through his lens on CNN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دعونا نلقي نظرة على 35 سنة من بطولة دبي ديزرت كلاسيك بعدسة المصور </a:t>
                      </a:r>
                      <a:r>
                        <a:rPr kumimoji="0" lang="en-US" sz="1000" b="0" i="0" u="none" strike="noStrike" kern="1200" cap="none" spc="0" normalizeH="0" baseline="0" noProof="0">
                          <a:ln>
                            <a:noFill/>
                          </a:ln>
                          <a:solidFill>
                            <a:prstClr val="black"/>
                          </a:solidFill>
                          <a:effectLst/>
                          <a:uLnTx/>
                          <a:uFillTx/>
                          <a:latin typeface="Calibri"/>
                          <a:ea typeface="+mn-ea"/>
                          <a:cs typeface="+mn-cs"/>
                        </a:rPr>
                        <a:t>David Cannon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الذي يشاركنا تطور البطولة عن طريق عدسته مع </a:t>
                      </a:r>
                      <a:r>
                        <a:rPr kumimoji="0" lang="en-US" sz="1000" b="0" i="0" u="none" strike="noStrike" kern="1200" cap="none" spc="0" normalizeH="0" baseline="0" noProof="0">
                          <a:ln>
                            <a:noFill/>
                          </a:ln>
                          <a:solidFill>
                            <a:prstClr val="black"/>
                          </a:solidFill>
                          <a:effectLst/>
                          <a:uLnTx/>
                          <a:uFillTx/>
                          <a:latin typeface="Calibri"/>
                          <a:ea typeface="+mn-ea"/>
                          <a:cs typeface="+mn-cs"/>
                        </a:rPr>
                        <a:t>CNN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https://quintly-eu-image-storage.s3.amazonaws.com/15b677218c90692c990dc3553db2e871/eef0378e6a70a8ec9835c0cd72cc2ddd.jpg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08/10/2024 14:24:14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95346647"/>
                  </a:ext>
                </a:extLst>
              </a:tr>
            </a:tbl>
          </a:graphicData>
        </a:graphic>
      </p:graphicFrame>
      <p:sp>
        <p:nvSpPr>
          <p:cNvPr id="4" name="Text Placeholder 3">
            <a:extLst>
              <a:ext uri="{FF2B5EF4-FFF2-40B4-BE49-F238E27FC236}">
                <a16:creationId xmlns:a16="http://schemas.microsoft.com/office/drawing/2014/main" id="{C789DBFB-A21C-428A-BB5D-3352EED1AAB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88175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0ABF-20BA-4C15-8A52-0F253F0825BE}"/>
              </a:ext>
            </a:extLst>
          </p:cNvPr>
          <p:cNvSpPr>
            <a:spLocks noGrp="1"/>
          </p:cNvSpPr>
          <p:nvPr>
            <p:ph type="title"/>
          </p:nvPr>
        </p:nvSpPr>
        <p:spPr/>
        <p:txBody>
          <a:bodyPr/>
          <a:lstStyle/>
          <a:p>
            <a:r>
              <a:rPr lang="pt-BR"/>
              <a:t>Facebook FB Videos Data | Hero Dubai Desert Classic - 10 of 26</a:t>
            </a:r>
            <a:endParaRPr lang="en-US"/>
          </a:p>
        </p:txBody>
      </p:sp>
      <p:graphicFrame>
        <p:nvGraphicFramePr>
          <p:cNvPr id="5" name="Table Placeholder 4">
            <a:extLst>
              <a:ext uri="{FF2B5EF4-FFF2-40B4-BE49-F238E27FC236}">
                <a16:creationId xmlns:a16="http://schemas.microsoft.com/office/drawing/2014/main" id="{061ABACC-4133-434A-8CD9-3569FA941CFF}"/>
              </a:ext>
            </a:extLst>
          </p:cNvPr>
          <p:cNvGraphicFramePr>
            <a:graphicFrameLocks noGrp="1"/>
          </p:cNvGraphicFramePr>
          <p:nvPr>
            <p:ph type="tbl" sz="quarter" idx="13"/>
            <p:extLst>
              <p:ext uri="{D42A27DB-BD31-4B8C-83A1-F6EECF244321}">
                <p14:modId xmlns:p14="http://schemas.microsoft.com/office/powerpoint/2010/main" val="4054428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85334713"/>
                    </a:ext>
                  </a:extLst>
                </a:gridCol>
                <a:gridCol w="1069848">
                  <a:extLst>
                    <a:ext uri="{9D8B030D-6E8A-4147-A177-3AD203B41FA5}">
                      <a16:colId xmlns:a16="http://schemas.microsoft.com/office/drawing/2014/main" val="2545264629"/>
                    </a:ext>
                  </a:extLst>
                </a:gridCol>
                <a:gridCol w="740664">
                  <a:extLst>
                    <a:ext uri="{9D8B030D-6E8A-4147-A177-3AD203B41FA5}">
                      <a16:colId xmlns:a16="http://schemas.microsoft.com/office/drawing/2014/main" val="1445012075"/>
                    </a:ext>
                  </a:extLst>
                </a:gridCol>
                <a:gridCol w="246888">
                  <a:extLst>
                    <a:ext uri="{9D8B030D-6E8A-4147-A177-3AD203B41FA5}">
                      <a16:colId xmlns:a16="http://schemas.microsoft.com/office/drawing/2014/main" val="1904189938"/>
                    </a:ext>
                  </a:extLst>
                </a:gridCol>
                <a:gridCol w="411480">
                  <a:extLst>
                    <a:ext uri="{9D8B030D-6E8A-4147-A177-3AD203B41FA5}">
                      <a16:colId xmlns:a16="http://schemas.microsoft.com/office/drawing/2014/main" val="512737625"/>
                    </a:ext>
                  </a:extLst>
                </a:gridCol>
                <a:gridCol w="411480">
                  <a:extLst>
                    <a:ext uri="{9D8B030D-6E8A-4147-A177-3AD203B41FA5}">
                      <a16:colId xmlns:a16="http://schemas.microsoft.com/office/drawing/2014/main" val="24274072"/>
                    </a:ext>
                  </a:extLst>
                </a:gridCol>
                <a:gridCol w="411480">
                  <a:extLst>
                    <a:ext uri="{9D8B030D-6E8A-4147-A177-3AD203B41FA5}">
                      <a16:colId xmlns:a16="http://schemas.microsoft.com/office/drawing/2014/main" val="4038652182"/>
                    </a:ext>
                  </a:extLst>
                </a:gridCol>
                <a:gridCol w="411480">
                  <a:extLst>
                    <a:ext uri="{9D8B030D-6E8A-4147-A177-3AD203B41FA5}">
                      <a16:colId xmlns:a16="http://schemas.microsoft.com/office/drawing/2014/main" val="5987256"/>
                    </a:ext>
                  </a:extLst>
                </a:gridCol>
                <a:gridCol w="411480">
                  <a:extLst>
                    <a:ext uri="{9D8B030D-6E8A-4147-A177-3AD203B41FA5}">
                      <a16:colId xmlns:a16="http://schemas.microsoft.com/office/drawing/2014/main" val="1013494456"/>
                    </a:ext>
                  </a:extLst>
                </a:gridCol>
                <a:gridCol w="411480">
                  <a:extLst>
                    <a:ext uri="{9D8B030D-6E8A-4147-A177-3AD203B41FA5}">
                      <a16:colId xmlns:a16="http://schemas.microsoft.com/office/drawing/2014/main" val="3862119251"/>
                    </a:ext>
                  </a:extLst>
                </a:gridCol>
                <a:gridCol w="411480">
                  <a:extLst>
                    <a:ext uri="{9D8B030D-6E8A-4147-A177-3AD203B41FA5}">
                      <a16:colId xmlns:a16="http://schemas.microsoft.com/office/drawing/2014/main" val="460994748"/>
                    </a:ext>
                  </a:extLst>
                </a:gridCol>
                <a:gridCol w="411480">
                  <a:extLst>
                    <a:ext uri="{9D8B030D-6E8A-4147-A177-3AD203B41FA5}">
                      <a16:colId xmlns:a16="http://schemas.microsoft.com/office/drawing/2014/main" val="130849468"/>
                    </a:ext>
                  </a:extLst>
                </a:gridCol>
                <a:gridCol w="411480">
                  <a:extLst>
                    <a:ext uri="{9D8B030D-6E8A-4147-A177-3AD203B41FA5}">
                      <a16:colId xmlns:a16="http://schemas.microsoft.com/office/drawing/2014/main" val="1048013759"/>
                    </a:ext>
                  </a:extLst>
                </a:gridCol>
                <a:gridCol w="411480">
                  <a:extLst>
                    <a:ext uri="{9D8B030D-6E8A-4147-A177-3AD203B41FA5}">
                      <a16:colId xmlns:a16="http://schemas.microsoft.com/office/drawing/2014/main" val="2078441876"/>
                    </a:ext>
                  </a:extLst>
                </a:gridCol>
                <a:gridCol w="411480">
                  <a:extLst>
                    <a:ext uri="{9D8B030D-6E8A-4147-A177-3AD203B41FA5}">
                      <a16:colId xmlns:a16="http://schemas.microsoft.com/office/drawing/2014/main" val="3824660706"/>
                    </a:ext>
                  </a:extLst>
                </a:gridCol>
                <a:gridCol w="411480">
                  <a:extLst>
                    <a:ext uri="{9D8B030D-6E8A-4147-A177-3AD203B41FA5}">
                      <a16:colId xmlns:a16="http://schemas.microsoft.com/office/drawing/2014/main" val="2135055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51509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- 2024-01-29 14:33:20</a:t>
                      </a:r>
                      <a:r>
                        <a:rPr kumimoji="0" lang="en-US" sz="1000" b="0" i="0" u="none" strike="noStrike" kern="1200" cap="none" spc="0" normalizeH="0" baseline="0" noProof="0">
                          <a:ln>
                            <a:noFill/>
                          </a:ln>
                          <a:solidFill>
                            <a:prstClr val="black"/>
                          </a:solidFill>
                          <a:effectLst/>
                          <a:uLnTx/>
                          <a:uFillTx/>
                          <a:latin typeface="Calibri"/>
                          <a:ea typeface="+mn-ea"/>
                          <a:cs typeface="+mn-cs"/>
                        </a:rPr>
                        <a:t>
 Looking back on a fantastic 35th Edition of #DubaiDesertClassic 🤩
Thank you for everyone involved in making this event come to life and we look forward to seeing you next year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نسدل الستار على النسخة الـ 35 من بطولة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شكرًا لكل من ساهم في إحياء هذا الحدث الذي لا مثيل له</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https://quintly-eu-image-storage.s3.amazonaws.com/15b677218c90692c990dc3553db2e871/243335073e280062ba93e54201f369e7.jpg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09/03/2024 14:17:20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3982503"/>
                  </a:ext>
                </a:extLst>
              </a:tr>
            </a:tbl>
          </a:graphicData>
        </a:graphic>
      </p:graphicFrame>
      <p:sp>
        <p:nvSpPr>
          <p:cNvPr id="4" name="Text Placeholder 3">
            <a:extLst>
              <a:ext uri="{FF2B5EF4-FFF2-40B4-BE49-F238E27FC236}">
                <a16:creationId xmlns:a16="http://schemas.microsoft.com/office/drawing/2014/main" id="{4FC9349F-00B6-4121-A791-4033F8B4A0D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5718950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BB55C-6119-404A-AF8F-2674E678B127}"/>
              </a:ext>
            </a:extLst>
          </p:cNvPr>
          <p:cNvSpPr>
            <a:spLocks noGrp="1"/>
          </p:cNvSpPr>
          <p:nvPr>
            <p:ph type="title"/>
          </p:nvPr>
        </p:nvSpPr>
        <p:spPr/>
        <p:txBody>
          <a:bodyPr/>
          <a:lstStyle/>
          <a:p>
            <a:r>
              <a:rPr lang="pt-BR"/>
              <a:t>Facebook FB Videos Data | Hero Dubai Desert Classic - 11 of 26</a:t>
            </a:r>
            <a:endParaRPr lang="en-US"/>
          </a:p>
        </p:txBody>
      </p:sp>
      <p:graphicFrame>
        <p:nvGraphicFramePr>
          <p:cNvPr id="5" name="Table Placeholder 4">
            <a:extLst>
              <a:ext uri="{FF2B5EF4-FFF2-40B4-BE49-F238E27FC236}">
                <a16:creationId xmlns:a16="http://schemas.microsoft.com/office/drawing/2014/main" id="{FC8A5F25-892C-44A5-8132-1DBAB75084E3}"/>
              </a:ext>
            </a:extLst>
          </p:cNvPr>
          <p:cNvGraphicFramePr>
            <a:graphicFrameLocks noGrp="1"/>
          </p:cNvGraphicFramePr>
          <p:nvPr>
            <p:ph type="tbl" sz="quarter" idx="13"/>
            <p:extLst>
              <p:ext uri="{D42A27DB-BD31-4B8C-83A1-F6EECF244321}">
                <p14:modId xmlns:p14="http://schemas.microsoft.com/office/powerpoint/2010/main" val="169989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65442872"/>
                    </a:ext>
                  </a:extLst>
                </a:gridCol>
                <a:gridCol w="1069848">
                  <a:extLst>
                    <a:ext uri="{9D8B030D-6E8A-4147-A177-3AD203B41FA5}">
                      <a16:colId xmlns:a16="http://schemas.microsoft.com/office/drawing/2014/main" val="1902391440"/>
                    </a:ext>
                  </a:extLst>
                </a:gridCol>
                <a:gridCol w="740664">
                  <a:extLst>
                    <a:ext uri="{9D8B030D-6E8A-4147-A177-3AD203B41FA5}">
                      <a16:colId xmlns:a16="http://schemas.microsoft.com/office/drawing/2014/main" val="2844789132"/>
                    </a:ext>
                  </a:extLst>
                </a:gridCol>
                <a:gridCol w="246888">
                  <a:extLst>
                    <a:ext uri="{9D8B030D-6E8A-4147-A177-3AD203B41FA5}">
                      <a16:colId xmlns:a16="http://schemas.microsoft.com/office/drawing/2014/main" val="2273007956"/>
                    </a:ext>
                  </a:extLst>
                </a:gridCol>
                <a:gridCol w="411480">
                  <a:extLst>
                    <a:ext uri="{9D8B030D-6E8A-4147-A177-3AD203B41FA5}">
                      <a16:colId xmlns:a16="http://schemas.microsoft.com/office/drawing/2014/main" val="2394945268"/>
                    </a:ext>
                  </a:extLst>
                </a:gridCol>
                <a:gridCol w="411480">
                  <a:extLst>
                    <a:ext uri="{9D8B030D-6E8A-4147-A177-3AD203B41FA5}">
                      <a16:colId xmlns:a16="http://schemas.microsoft.com/office/drawing/2014/main" val="4095053128"/>
                    </a:ext>
                  </a:extLst>
                </a:gridCol>
                <a:gridCol w="411480">
                  <a:extLst>
                    <a:ext uri="{9D8B030D-6E8A-4147-A177-3AD203B41FA5}">
                      <a16:colId xmlns:a16="http://schemas.microsoft.com/office/drawing/2014/main" val="72892528"/>
                    </a:ext>
                  </a:extLst>
                </a:gridCol>
                <a:gridCol w="411480">
                  <a:extLst>
                    <a:ext uri="{9D8B030D-6E8A-4147-A177-3AD203B41FA5}">
                      <a16:colId xmlns:a16="http://schemas.microsoft.com/office/drawing/2014/main" val="4116117811"/>
                    </a:ext>
                  </a:extLst>
                </a:gridCol>
                <a:gridCol w="411480">
                  <a:extLst>
                    <a:ext uri="{9D8B030D-6E8A-4147-A177-3AD203B41FA5}">
                      <a16:colId xmlns:a16="http://schemas.microsoft.com/office/drawing/2014/main" val="2641305340"/>
                    </a:ext>
                  </a:extLst>
                </a:gridCol>
                <a:gridCol w="411480">
                  <a:extLst>
                    <a:ext uri="{9D8B030D-6E8A-4147-A177-3AD203B41FA5}">
                      <a16:colId xmlns:a16="http://schemas.microsoft.com/office/drawing/2014/main" val="1884406683"/>
                    </a:ext>
                  </a:extLst>
                </a:gridCol>
                <a:gridCol w="411480">
                  <a:extLst>
                    <a:ext uri="{9D8B030D-6E8A-4147-A177-3AD203B41FA5}">
                      <a16:colId xmlns:a16="http://schemas.microsoft.com/office/drawing/2014/main" val="2419371028"/>
                    </a:ext>
                  </a:extLst>
                </a:gridCol>
                <a:gridCol w="411480">
                  <a:extLst>
                    <a:ext uri="{9D8B030D-6E8A-4147-A177-3AD203B41FA5}">
                      <a16:colId xmlns:a16="http://schemas.microsoft.com/office/drawing/2014/main" val="1198722450"/>
                    </a:ext>
                  </a:extLst>
                </a:gridCol>
                <a:gridCol w="411480">
                  <a:extLst>
                    <a:ext uri="{9D8B030D-6E8A-4147-A177-3AD203B41FA5}">
                      <a16:colId xmlns:a16="http://schemas.microsoft.com/office/drawing/2014/main" val="4151440560"/>
                    </a:ext>
                  </a:extLst>
                </a:gridCol>
                <a:gridCol w="411480">
                  <a:extLst>
                    <a:ext uri="{9D8B030D-6E8A-4147-A177-3AD203B41FA5}">
                      <a16:colId xmlns:a16="http://schemas.microsoft.com/office/drawing/2014/main" val="2916534148"/>
                    </a:ext>
                  </a:extLst>
                </a:gridCol>
                <a:gridCol w="411480">
                  <a:extLst>
                    <a:ext uri="{9D8B030D-6E8A-4147-A177-3AD203B41FA5}">
                      <a16:colId xmlns:a16="http://schemas.microsoft.com/office/drawing/2014/main" val="2623835257"/>
                    </a:ext>
                  </a:extLst>
                </a:gridCol>
                <a:gridCol w="411480">
                  <a:extLst>
                    <a:ext uri="{9D8B030D-6E8A-4147-A177-3AD203B41FA5}">
                      <a16:colId xmlns:a16="http://schemas.microsoft.com/office/drawing/2014/main" val="256852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7228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- 2024-01-18 08:54:03</a:t>
                      </a:r>
                      <a:r>
                        <a:rPr kumimoji="0" lang="en-US" sz="1000" b="0" i="0" u="none" strike="noStrike" kern="1200" cap="none" spc="0" normalizeH="0" baseline="0" noProof="0">
                          <a:ln>
                            <a:noFill/>
                          </a:ln>
                          <a:solidFill>
                            <a:prstClr val="black"/>
                          </a:solidFill>
                          <a:effectLst/>
                          <a:uLnTx/>
                          <a:uFillTx/>
                          <a:latin typeface="Calibri"/>
                          <a:ea typeface="+mn-ea"/>
                          <a:cs typeface="+mn-cs"/>
                        </a:rPr>
                        <a:t>
 Capturing behind the scenes of Rory McIlroy taking golf to new heights!
Incredible stunt by an incredible player atop the iconic Atlantis The Royal building.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لقطات من خلف كواليس تصوير روري ماكلروي يأخذ الجولف إلى آفاق جديدة!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ضربة مذهلة من لاعب مذهل فوق مبنى أتلانتس ذا رويال الشهير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https://quintly-eu-image-storage.s3.amazonaws.com/15b677218c90692c990dc3553db2e871/f1a8703618f9adf02dbeff6a18b0aef8.jpg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02:25:28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1970086"/>
                  </a:ext>
                </a:extLst>
              </a:tr>
            </a:tbl>
          </a:graphicData>
        </a:graphic>
      </p:graphicFrame>
      <p:sp>
        <p:nvSpPr>
          <p:cNvPr id="4" name="Text Placeholder 3">
            <a:extLst>
              <a:ext uri="{FF2B5EF4-FFF2-40B4-BE49-F238E27FC236}">
                <a16:creationId xmlns:a16="http://schemas.microsoft.com/office/drawing/2014/main" id="{7F1899A1-9854-450A-A0B3-514849FE46F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32725760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F86D9-77CD-47D5-B925-25EAA55E552E}"/>
              </a:ext>
            </a:extLst>
          </p:cNvPr>
          <p:cNvSpPr>
            <a:spLocks noGrp="1"/>
          </p:cNvSpPr>
          <p:nvPr>
            <p:ph type="title"/>
          </p:nvPr>
        </p:nvSpPr>
        <p:spPr/>
        <p:txBody>
          <a:bodyPr/>
          <a:lstStyle/>
          <a:p>
            <a:r>
              <a:rPr lang="pt-BR"/>
              <a:t>Facebook FB Videos Data | Hero Dubai Desert Classic - 12 of 26</a:t>
            </a:r>
            <a:endParaRPr lang="en-US"/>
          </a:p>
        </p:txBody>
      </p:sp>
      <p:graphicFrame>
        <p:nvGraphicFramePr>
          <p:cNvPr id="5" name="Table Placeholder 4">
            <a:extLst>
              <a:ext uri="{FF2B5EF4-FFF2-40B4-BE49-F238E27FC236}">
                <a16:creationId xmlns:a16="http://schemas.microsoft.com/office/drawing/2014/main" id="{AC3CCDC4-3E33-4039-B0BC-3E82BDA86527}"/>
              </a:ext>
            </a:extLst>
          </p:cNvPr>
          <p:cNvGraphicFramePr>
            <a:graphicFrameLocks noGrp="1"/>
          </p:cNvGraphicFramePr>
          <p:nvPr>
            <p:ph type="tbl" sz="quarter" idx="13"/>
            <p:extLst>
              <p:ext uri="{D42A27DB-BD31-4B8C-83A1-F6EECF244321}">
                <p14:modId xmlns:p14="http://schemas.microsoft.com/office/powerpoint/2010/main" val="775148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19572888"/>
                    </a:ext>
                  </a:extLst>
                </a:gridCol>
                <a:gridCol w="1069848">
                  <a:extLst>
                    <a:ext uri="{9D8B030D-6E8A-4147-A177-3AD203B41FA5}">
                      <a16:colId xmlns:a16="http://schemas.microsoft.com/office/drawing/2014/main" val="2013941365"/>
                    </a:ext>
                  </a:extLst>
                </a:gridCol>
                <a:gridCol w="740664">
                  <a:extLst>
                    <a:ext uri="{9D8B030D-6E8A-4147-A177-3AD203B41FA5}">
                      <a16:colId xmlns:a16="http://schemas.microsoft.com/office/drawing/2014/main" val="1975809796"/>
                    </a:ext>
                  </a:extLst>
                </a:gridCol>
                <a:gridCol w="246888">
                  <a:extLst>
                    <a:ext uri="{9D8B030D-6E8A-4147-A177-3AD203B41FA5}">
                      <a16:colId xmlns:a16="http://schemas.microsoft.com/office/drawing/2014/main" val="887821626"/>
                    </a:ext>
                  </a:extLst>
                </a:gridCol>
                <a:gridCol w="411480">
                  <a:extLst>
                    <a:ext uri="{9D8B030D-6E8A-4147-A177-3AD203B41FA5}">
                      <a16:colId xmlns:a16="http://schemas.microsoft.com/office/drawing/2014/main" val="2453002300"/>
                    </a:ext>
                  </a:extLst>
                </a:gridCol>
                <a:gridCol w="411480">
                  <a:extLst>
                    <a:ext uri="{9D8B030D-6E8A-4147-A177-3AD203B41FA5}">
                      <a16:colId xmlns:a16="http://schemas.microsoft.com/office/drawing/2014/main" val="829928553"/>
                    </a:ext>
                  </a:extLst>
                </a:gridCol>
                <a:gridCol w="411480">
                  <a:extLst>
                    <a:ext uri="{9D8B030D-6E8A-4147-A177-3AD203B41FA5}">
                      <a16:colId xmlns:a16="http://schemas.microsoft.com/office/drawing/2014/main" val="2095975495"/>
                    </a:ext>
                  </a:extLst>
                </a:gridCol>
                <a:gridCol w="411480">
                  <a:extLst>
                    <a:ext uri="{9D8B030D-6E8A-4147-A177-3AD203B41FA5}">
                      <a16:colId xmlns:a16="http://schemas.microsoft.com/office/drawing/2014/main" val="2373284789"/>
                    </a:ext>
                  </a:extLst>
                </a:gridCol>
                <a:gridCol w="411480">
                  <a:extLst>
                    <a:ext uri="{9D8B030D-6E8A-4147-A177-3AD203B41FA5}">
                      <a16:colId xmlns:a16="http://schemas.microsoft.com/office/drawing/2014/main" val="1880331396"/>
                    </a:ext>
                  </a:extLst>
                </a:gridCol>
                <a:gridCol w="411480">
                  <a:extLst>
                    <a:ext uri="{9D8B030D-6E8A-4147-A177-3AD203B41FA5}">
                      <a16:colId xmlns:a16="http://schemas.microsoft.com/office/drawing/2014/main" val="3786918666"/>
                    </a:ext>
                  </a:extLst>
                </a:gridCol>
                <a:gridCol w="411480">
                  <a:extLst>
                    <a:ext uri="{9D8B030D-6E8A-4147-A177-3AD203B41FA5}">
                      <a16:colId xmlns:a16="http://schemas.microsoft.com/office/drawing/2014/main" val="463206686"/>
                    </a:ext>
                  </a:extLst>
                </a:gridCol>
                <a:gridCol w="411480">
                  <a:extLst>
                    <a:ext uri="{9D8B030D-6E8A-4147-A177-3AD203B41FA5}">
                      <a16:colId xmlns:a16="http://schemas.microsoft.com/office/drawing/2014/main" val="1683385724"/>
                    </a:ext>
                  </a:extLst>
                </a:gridCol>
                <a:gridCol w="411480">
                  <a:extLst>
                    <a:ext uri="{9D8B030D-6E8A-4147-A177-3AD203B41FA5}">
                      <a16:colId xmlns:a16="http://schemas.microsoft.com/office/drawing/2014/main" val="2090566449"/>
                    </a:ext>
                  </a:extLst>
                </a:gridCol>
                <a:gridCol w="411480">
                  <a:extLst>
                    <a:ext uri="{9D8B030D-6E8A-4147-A177-3AD203B41FA5}">
                      <a16:colId xmlns:a16="http://schemas.microsoft.com/office/drawing/2014/main" val="1141518007"/>
                    </a:ext>
                  </a:extLst>
                </a:gridCol>
                <a:gridCol w="411480">
                  <a:extLst>
                    <a:ext uri="{9D8B030D-6E8A-4147-A177-3AD203B41FA5}">
                      <a16:colId xmlns:a16="http://schemas.microsoft.com/office/drawing/2014/main" val="1268246025"/>
                    </a:ext>
                  </a:extLst>
                </a:gridCol>
                <a:gridCol w="411480">
                  <a:extLst>
                    <a:ext uri="{9D8B030D-6E8A-4147-A177-3AD203B41FA5}">
                      <a16:colId xmlns:a16="http://schemas.microsoft.com/office/drawing/2014/main" val="4281854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41613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- 2024-01-18 04:01:06</a:t>
                      </a:r>
                      <a:r>
                        <a:rPr kumimoji="0" lang="en-US" sz="1000" b="0" i="0" u="none" strike="noStrike" kern="1200" cap="none" spc="0" normalizeH="0" baseline="0" noProof="0">
                          <a:ln>
                            <a:noFill/>
                          </a:ln>
                          <a:solidFill>
                            <a:prstClr val="black"/>
                          </a:solidFill>
                          <a:effectLst/>
                          <a:uLnTx/>
                          <a:uFillTx/>
                          <a:latin typeface="Calibri"/>
                          <a:ea typeface="+mn-ea"/>
                          <a:cs typeface="+mn-cs"/>
                        </a:rPr>
                        <a:t>
 Rory McIlroy tees off from great heights, to officially launch the 35th edition Hero #DubaiDesertClassic 🏌️‍♂️
An impressive stunt on top of the iconic Atlantis The Royal Dubai
Can’t wait to see more of these swings this weekend ⛳️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https://quintly-eu-image-storage.s3.amazonaws.com/15b677218c90692c990dc3553db2e871/cf23355f5cd01694e4c0c97d2be623ce.jpg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09/03/2024 20:24:21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8470202"/>
                  </a:ext>
                </a:extLst>
              </a:tr>
            </a:tbl>
          </a:graphicData>
        </a:graphic>
      </p:graphicFrame>
      <p:sp>
        <p:nvSpPr>
          <p:cNvPr id="4" name="Text Placeholder 3">
            <a:extLst>
              <a:ext uri="{FF2B5EF4-FFF2-40B4-BE49-F238E27FC236}">
                <a16:creationId xmlns:a16="http://schemas.microsoft.com/office/drawing/2014/main" id="{DB198722-2C99-428D-9059-D71B6B05F68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5611645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60D9E-48B2-4F06-B295-87370EFA334C}"/>
              </a:ext>
            </a:extLst>
          </p:cNvPr>
          <p:cNvSpPr>
            <a:spLocks noGrp="1"/>
          </p:cNvSpPr>
          <p:nvPr>
            <p:ph type="title"/>
          </p:nvPr>
        </p:nvSpPr>
        <p:spPr/>
        <p:txBody>
          <a:bodyPr/>
          <a:lstStyle/>
          <a:p>
            <a:r>
              <a:rPr lang="pt-BR"/>
              <a:t>Facebook FB Videos Data | Hero Dubai Desert Classic - 13 of 26</a:t>
            </a:r>
            <a:endParaRPr lang="en-US"/>
          </a:p>
        </p:txBody>
      </p:sp>
      <p:graphicFrame>
        <p:nvGraphicFramePr>
          <p:cNvPr id="5" name="Table Placeholder 4">
            <a:extLst>
              <a:ext uri="{FF2B5EF4-FFF2-40B4-BE49-F238E27FC236}">
                <a16:creationId xmlns:a16="http://schemas.microsoft.com/office/drawing/2014/main" id="{34D57DF1-34C1-467E-B062-BB178F18067C}"/>
              </a:ext>
            </a:extLst>
          </p:cNvPr>
          <p:cNvGraphicFramePr>
            <a:graphicFrameLocks noGrp="1"/>
          </p:cNvGraphicFramePr>
          <p:nvPr>
            <p:ph type="tbl" sz="quarter" idx="13"/>
            <p:extLst>
              <p:ext uri="{D42A27DB-BD31-4B8C-83A1-F6EECF244321}">
                <p14:modId xmlns:p14="http://schemas.microsoft.com/office/powerpoint/2010/main" val="422259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88208836"/>
                    </a:ext>
                  </a:extLst>
                </a:gridCol>
                <a:gridCol w="1069848">
                  <a:extLst>
                    <a:ext uri="{9D8B030D-6E8A-4147-A177-3AD203B41FA5}">
                      <a16:colId xmlns:a16="http://schemas.microsoft.com/office/drawing/2014/main" val="2599863322"/>
                    </a:ext>
                  </a:extLst>
                </a:gridCol>
                <a:gridCol w="740664">
                  <a:extLst>
                    <a:ext uri="{9D8B030D-6E8A-4147-A177-3AD203B41FA5}">
                      <a16:colId xmlns:a16="http://schemas.microsoft.com/office/drawing/2014/main" val="2833043650"/>
                    </a:ext>
                  </a:extLst>
                </a:gridCol>
                <a:gridCol w="246888">
                  <a:extLst>
                    <a:ext uri="{9D8B030D-6E8A-4147-A177-3AD203B41FA5}">
                      <a16:colId xmlns:a16="http://schemas.microsoft.com/office/drawing/2014/main" val="2246380265"/>
                    </a:ext>
                  </a:extLst>
                </a:gridCol>
                <a:gridCol w="411480">
                  <a:extLst>
                    <a:ext uri="{9D8B030D-6E8A-4147-A177-3AD203B41FA5}">
                      <a16:colId xmlns:a16="http://schemas.microsoft.com/office/drawing/2014/main" val="1513830801"/>
                    </a:ext>
                  </a:extLst>
                </a:gridCol>
                <a:gridCol w="411480">
                  <a:extLst>
                    <a:ext uri="{9D8B030D-6E8A-4147-A177-3AD203B41FA5}">
                      <a16:colId xmlns:a16="http://schemas.microsoft.com/office/drawing/2014/main" val="2496077044"/>
                    </a:ext>
                  </a:extLst>
                </a:gridCol>
                <a:gridCol w="411480">
                  <a:extLst>
                    <a:ext uri="{9D8B030D-6E8A-4147-A177-3AD203B41FA5}">
                      <a16:colId xmlns:a16="http://schemas.microsoft.com/office/drawing/2014/main" val="2740869925"/>
                    </a:ext>
                  </a:extLst>
                </a:gridCol>
                <a:gridCol w="411480">
                  <a:extLst>
                    <a:ext uri="{9D8B030D-6E8A-4147-A177-3AD203B41FA5}">
                      <a16:colId xmlns:a16="http://schemas.microsoft.com/office/drawing/2014/main" val="2643037184"/>
                    </a:ext>
                  </a:extLst>
                </a:gridCol>
                <a:gridCol w="411480">
                  <a:extLst>
                    <a:ext uri="{9D8B030D-6E8A-4147-A177-3AD203B41FA5}">
                      <a16:colId xmlns:a16="http://schemas.microsoft.com/office/drawing/2014/main" val="583954253"/>
                    </a:ext>
                  </a:extLst>
                </a:gridCol>
                <a:gridCol w="411480">
                  <a:extLst>
                    <a:ext uri="{9D8B030D-6E8A-4147-A177-3AD203B41FA5}">
                      <a16:colId xmlns:a16="http://schemas.microsoft.com/office/drawing/2014/main" val="979834675"/>
                    </a:ext>
                  </a:extLst>
                </a:gridCol>
                <a:gridCol w="411480">
                  <a:extLst>
                    <a:ext uri="{9D8B030D-6E8A-4147-A177-3AD203B41FA5}">
                      <a16:colId xmlns:a16="http://schemas.microsoft.com/office/drawing/2014/main" val="2820937737"/>
                    </a:ext>
                  </a:extLst>
                </a:gridCol>
                <a:gridCol w="411480">
                  <a:extLst>
                    <a:ext uri="{9D8B030D-6E8A-4147-A177-3AD203B41FA5}">
                      <a16:colId xmlns:a16="http://schemas.microsoft.com/office/drawing/2014/main" val="3093132134"/>
                    </a:ext>
                  </a:extLst>
                </a:gridCol>
                <a:gridCol w="411480">
                  <a:extLst>
                    <a:ext uri="{9D8B030D-6E8A-4147-A177-3AD203B41FA5}">
                      <a16:colId xmlns:a16="http://schemas.microsoft.com/office/drawing/2014/main" val="3966674037"/>
                    </a:ext>
                  </a:extLst>
                </a:gridCol>
                <a:gridCol w="411480">
                  <a:extLst>
                    <a:ext uri="{9D8B030D-6E8A-4147-A177-3AD203B41FA5}">
                      <a16:colId xmlns:a16="http://schemas.microsoft.com/office/drawing/2014/main" val="3566865220"/>
                    </a:ext>
                  </a:extLst>
                </a:gridCol>
                <a:gridCol w="411480">
                  <a:extLst>
                    <a:ext uri="{9D8B030D-6E8A-4147-A177-3AD203B41FA5}">
                      <a16:colId xmlns:a16="http://schemas.microsoft.com/office/drawing/2014/main" val="3489141707"/>
                    </a:ext>
                  </a:extLst>
                </a:gridCol>
                <a:gridCol w="411480">
                  <a:extLst>
                    <a:ext uri="{9D8B030D-6E8A-4147-A177-3AD203B41FA5}">
                      <a16:colId xmlns:a16="http://schemas.microsoft.com/office/drawing/2014/main" val="3024560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7221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- 2024-01-18 03:46:18</a:t>
                      </a:r>
                      <a:r>
                        <a:rPr kumimoji="0" lang="en-US" sz="1000" b="0" i="0" u="none" strike="noStrike" kern="1200" cap="none" spc="0" normalizeH="0" baseline="0" noProof="0">
                          <a:ln>
                            <a:noFill/>
                          </a:ln>
                          <a:solidFill>
                            <a:prstClr val="black"/>
                          </a:solidFill>
                          <a:effectLst/>
                          <a:uLnTx/>
                          <a:uFillTx/>
                          <a:latin typeface="Calibri"/>
                          <a:ea typeface="+mn-ea"/>
                          <a:cs typeface="+mn-cs"/>
                        </a:rPr>
                        <a:t>
 Teeing off in style at the Hero #DubaiDesertClassic Pro-Am! ⛳ wasl group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تنطلق بأناقة في بطولة #دبي_دسرت_كلاسيك للمحترفين! @</a:t>
                      </a:r>
                      <a:r>
                        <a:rPr kumimoji="0" lang="en-US" sz="1000" b="0" i="0" u="none" strike="noStrike" kern="1200" cap="none" spc="0" normalizeH="0" baseline="0" noProof="0">
                          <a:ln>
                            <a:noFill/>
                          </a:ln>
                          <a:solidFill>
                            <a:prstClr val="black"/>
                          </a:solidFill>
                          <a:effectLst/>
                          <a:uLnTx/>
                          <a:uFillTx/>
                          <a:latin typeface="Calibri"/>
                          <a:ea typeface="+mn-ea"/>
                          <a:cs typeface="+mn-cs"/>
                        </a:rPr>
                        <a:t>waslgroup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https://quintly-eu-image-storage.s3.amazonaws.com/15b677218c90692c990dc3553db2e871/d7c3f3aece07746e928bba33b96fff78.jpg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15:04:49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4257888"/>
                  </a:ext>
                </a:extLst>
              </a:tr>
            </a:tbl>
          </a:graphicData>
        </a:graphic>
      </p:graphicFrame>
      <p:sp>
        <p:nvSpPr>
          <p:cNvPr id="4" name="Text Placeholder 3">
            <a:extLst>
              <a:ext uri="{FF2B5EF4-FFF2-40B4-BE49-F238E27FC236}">
                <a16:creationId xmlns:a16="http://schemas.microsoft.com/office/drawing/2014/main" id="{B4DD274C-0DE0-4F2F-8554-D6FAD08BFD2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80340114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3B7B-0AEE-406C-9D55-4B377C44FB82}"/>
              </a:ext>
            </a:extLst>
          </p:cNvPr>
          <p:cNvSpPr>
            <a:spLocks noGrp="1"/>
          </p:cNvSpPr>
          <p:nvPr>
            <p:ph type="title"/>
          </p:nvPr>
        </p:nvSpPr>
        <p:spPr/>
        <p:txBody>
          <a:bodyPr/>
          <a:lstStyle/>
          <a:p>
            <a:r>
              <a:rPr lang="pt-BR"/>
              <a:t>Facebook FB Videos Data | Hero Dubai Desert Classic - 14 of 26</a:t>
            </a:r>
            <a:endParaRPr lang="en-US"/>
          </a:p>
        </p:txBody>
      </p:sp>
      <p:graphicFrame>
        <p:nvGraphicFramePr>
          <p:cNvPr id="5" name="Table Placeholder 4">
            <a:extLst>
              <a:ext uri="{FF2B5EF4-FFF2-40B4-BE49-F238E27FC236}">
                <a16:creationId xmlns:a16="http://schemas.microsoft.com/office/drawing/2014/main" id="{D9BF1972-0037-448F-9314-4EE8C348BFD5}"/>
              </a:ext>
            </a:extLst>
          </p:cNvPr>
          <p:cNvGraphicFramePr>
            <a:graphicFrameLocks noGrp="1"/>
          </p:cNvGraphicFramePr>
          <p:nvPr>
            <p:ph type="tbl" sz="quarter" idx="13"/>
            <p:extLst>
              <p:ext uri="{D42A27DB-BD31-4B8C-83A1-F6EECF244321}">
                <p14:modId xmlns:p14="http://schemas.microsoft.com/office/powerpoint/2010/main" val="167029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04554184"/>
                    </a:ext>
                  </a:extLst>
                </a:gridCol>
                <a:gridCol w="1069848">
                  <a:extLst>
                    <a:ext uri="{9D8B030D-6E8A-4147-A177-3AD203B41FA5}">
                      <a16:colId xmlns:a16="http://schemas.microsoft.com/office/drawing/2014/main" val="4059336934"/>
                    </a:ext>
                  </a:extLst>
                </a:gridCol>
                <a:gridCol w="740664">
                  <a:extLst>
                    <a:ext uri="{9D8B030D-6E8A-4147-A177-3AD203B41FA5}">
                      <a16:colId xmlns:a16="http://schemas.microsoft.com/office/drawing/2014/main" val="2316713942"/>
                    </a:ext>
                  </a:extLst>
                </a:gridCol>
                <a:gridCol w="246888">
                  <a:extLst>
                    <a:ext uri="{9D8B030D-6E8A-4147-A177-3AD203B41FA5}">
                      <a16:colId xmlns:a16="http://schemas.microsoft.com/office/drawing/2014/main" val="3559500010"/>
                    </a:ext>
                  </a:extLst>
                </a:gridCol>
                <a:gridCol w="411480">
                  <a:extLst>
                    <a:ext uri="{9D8B030D-6E8A-4147-A177-3AD203B41FA5}">
                      <a16:colId xmlns:a16="http://schemas.microsoft.com/office/drawing/2014/main" val="4174642661"/>
                    </a:ext>
                  </a:extLst>
                </a:gridCol>
                <a:gridCol w="411480">
                  <a:extLst>
                    <a:ext uri="{9D8B030D-6E8A-4147-A177-3AD203B41FA5}">
                      <a16:colId xmlns:a16="http://schemas.microsoft.com/office/drawing/2014/main" val="3502850386"/>
                    </a:ext>
                  </a:extLst>
                </a:gridCol>
                <a:gridCol w="411480">
                  <a:extLst>
                    <a:ext uri="{9D8B030D-6E8A-4147-A177-3AD203B41FA5}">
                      <a16:colId xmlns:a16="http://schemas.microsoft.com/office/drawing/2014/main" val="2796752629"/>
                    </a:ext>
                  </a:extLst>
                </a:gridCol>
                <a:gridCol w="411480">
                  <a:extLst>
                    <a:ext uri="{9D8B030D-6E8A-4147-A177-3AD203B41FA5}">
                      <a16:colId xmlns:a16="http://schemas.microsoft.com/office/drawing/2014/main" val="1495450500"/>
                    </a:ext>
                  </a:extLst>
                </a:gridCol>
                <a:gridCol w="411480">
                  <a:extLst>
                    <a:ext uri="{9D8B030D-6E8A-4147-A177-3AD203B41FA5}">
                      <a16:colId xmlns:a16="http://schemas.microsoft.com/office/drawing/2014/main" val="3910701783"/>
                    </a:ext>
                  </a:extLst>
                </a:gridCol>
                <a:gridCol w="411480">
                  <a:extLst>
                    <a:ext uri="{9D8B030D-6E8A-4147-A177-3AD203B41FA5}">
                      <a16:colId xmlns:a16="http://schemas.microsoft.com/office/drawing/2014/main" val="2399082293"/>
                    </a:ext>
                  </a:extLst>
                </a:gridCol>
                <a:gridCol w="411480">
                  <a:extLst>
                    <a:ext uri="{9D8B030D-6E8A-4147-A177-3AD203B41FA5}">
                      <a16:colId xmlns:a16="http://schemas.microsoft.com/office/drawing/2014/main" val="1494514131"/>
                    </a:ext>
                  </a:extLst>
                </a:gridCol>
                <a:gridCol w="411480">
                  <a:extLst>
                    <a:ext uri="{9D8B030D-6E8A-4147-A177-3AD203B41FA5}">
                      <a16:colId xmlns:a16="http://schemas.microsoft.com/office/drawing/2014/main" val="1414021320"/>
                    </a:ext>
                  </a:extLst>
                </a:gridCol>
                <a:gridCol w="411480">
                  <a:extLst>
                    <a:ext uri="{9D8B030D-6E8A-4147-A177-3AD203B41FA5}">
                      <a16:colId xmlns:a16="http://schemas.microsoft.com/office/drawing/2014/main" val="61942499"/>
                    </a:ext>
                  </a:extLst>
                </a:gridCol>
                <a:gridCol w="411480">
                  <a:extLst>
                    <a:ext uri="{9D8B030D-6E8A-4147-A177-3AD203B41FA5}">
                      <a16:colId xmlns:a16="http://schemas.microsoft.com/office/drawing/2014/main" val="4222120894"/>
                    </a:ext>
                  </a:extLst>
                </a:gridCol>
                <a:gridCol w="411480">
                  <a:extLst>
                    <a:ext uri="{9D8B030D-6E8A-4147-A177-3AD203B41FA5}">
                      <a16:colId xmlns:a16="http://schemas.microsoft.com/office/drawing/2014/main" val="3759636785"/>
                    </a:ext>
                  </a:extLst>
                </a:gridCol>
                <a:gridCol w="411480">
                  <a:extLst>
                    <a:ext uri="{9D8B030D-6E8A-4147-A177-3AD203B41FA5}">
                      <a16:colId xmlns:a16="http://schemas.microsoft.com/office/drawing/2014/main" val="425143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47954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- 2024-01-17 16:54:26</a:t>
                      </a:r>
                      <a:r>
                        <a:rPr kumimoji="0" lang="en-US" sz="1000" b="0" i="0" u="none" strike="noStrike" kern="1200" cap="none" spc="0" normalizeH="0" baseline="0" noProof="0">
                          <a:ln>
                            <a:noFill/>
                          </a:ln>
                          <a:solidFill>
                            <a:prstClr val="black"/>
                          </a:solidFill>
                          <a:effectLst/>
                          <a:uLnTx/>
                          <a:uFillTx/>
                          <a:latin typeface="Calibri"/>
                          <a:ea typeface="+mn-ea"/>
                          <a:cs typeface="+mn-cs"/>
                        </a:rPr>
                        <a:t>
 A golf tutorial from the pro himself! 🏌️‍♂️
Rory McIlroy sharing some of his wisdom at his golf clinic for amateurs, answering all their questions and providing few of the tips &amp; tricks. 
#DubaiDesertClassic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حصة جولف من المحترف نفسه!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روري يشارك بعضًا من حكمته في حصة مخصصة للجولف للهواة، يجيب على جميع أسئلتهم ويقدم بعض النصائح في الملعب.
#هيرو_دبي_ديزرت_كلاسيك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https://quintly-eu-image-storage.s3.amazonaws.com/15b677218c90692c990dc3553db2e871/eca9a322d9b2bbe30b17af7b3f5fdc7d.jpg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03/30/2024 01:53:30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22861387"/>
                  </a:ext>
                </a:extLst>
              </a:tr>
            </a:tbl>
          </a:graphicData>
        </a:graphic>
      </p:graphicFrame>
      <p:sp>
        <p:nvSpPr>
          <p:cNvPr id="4" name="Text Placeholder 3">
            <a:extLst>
              <a:ext uri="{FF2B5EF4-FFF2-40B4-BE49-F238E27FC236}">
                <a16:creationId xmlns:a16="http://schemas.microsoft.com/office/drawing/2014/main" id="{0F476BE4-DB2F-4525-B809-D4BAD1B0693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1971327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6B1E-D570-44B7-85FF-7332B3E19BF9}"/>
              </a:ext>
            </a:extLst>
          </p:cNvPr>
          <p:cNvSpPr>
            <a:spLocks noGrp="1"/>
          </p:cNvSpPr>
          <p:nvPr>
            <p:ph type="title"/>
          </p:nvPr>
        </p:nvSpPr>
        <p:spPr/>
        <p:txBody>
          <a:bodyPr/>
          <a:lstStyle/>
          <a:p>
            <a:r>
              <a:rPr lang="pt-BR"/>
              <a:t>Facebook FB Videos Data | Hero Dubai Desert Classic - 15 of 26</a:t>
            </a:r>
            <a:endParaRPr lang="en-US"/>
          </a:p>
        </p:txBody>
      </p:sp>
      <p:graphicFrame>
        <p:nvGraphicFramePr>
          <p:cNvPr id="5" name="Table Placeholder 4">
            <a:extLst>
              <a:ext uri="{FF2B5EF4-FFF2-40B4-BE49-F238E27FC236}">
                <a16:creationId xmlns:a16="http://schemas.microsoft.com/office/drawing/2014/main" id="{EC74407F-7378-4FF1-9572-A8600859008C}"/>
              </a:ext>
            </a:extLst>
          </p:cNvPr>
          <p:cNvGraphicFramePr>
            <a:graphicFrameLocks noGrp="1"/>
          </p:cNvGraphicFramePr>
          <p:nvPr>
            <p:ph type="tbl" sz="quarter" idx="13"/>
            <p:extLst>
              <p:ext uri="{D42A27DB-BD31-4B8C-83A1-F6EECF244321}">
                <p14:modId xmlns:p14="http://schemas.microsoft.com/office/powerpoint/2010/main" val="1323306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57374642"/>
                    </a:ext>
                  </a:extLst>
                </a:gridCol>
                <a:gridCol w="1069848">
                  <a:extLst>
                    <a:ext uri="{9D8B030D-6E8A-4147-A177-3AD203B41FA5}">
                      <a16:colId xmlns:a16="http://schemas.microsoft.com/office/drawing/2014/main" val="4061724039"/>
                    </a:ext>
                  </a:extLst>
                </a:gridCol>
                <a:gridCol w="740664">
                  <a:extLst>
                    <a:ext uri="{9D8B030D-6E8A-4147-A177-3AD203B41FA5}">
                      <a16:colId xmlns:a16="http://schemas.microsoft.com/office/drawing/2014/main" val="2035382475"/>
                    </a:ext>
                  </a:extLst>
                </a:gridCol>
                <a:gridCol w="246888">
                  <a:extLst>
                    <a:ext uri="{9D8B030D-6E8A-4147-A177-3AD203B41FA5}">
                      <a16:colId xmlns:a16="http://schemas.microsoft.com/office/drawing/2014/main" val="1082830156"/>
                    </a:ext>
                  </a:extLst>
                </a:gridCol>
                <a:gridCol w="411480">
                  <a:extLst>
                    <a:ext uri="{9D8B030D-6E8A-4147-A177-3AD203B41FA5}">
                      <a16:colId xmlns:a16="http://schemas.microsoft.com/office/drawing/2014/main" val="2196475003"/>
                    </a:ext>
                  </a:extLst>
                </a:gridCol>
                <a:gridCol w="411480">
                  <a:extLst>
                    <a:ext uri="{9D8B030D-6E8A-4147-A177-3AD203B41FA5}">
                      <a16:colId xmlns:a16="http://schemas.microsoft.com/office/drawing/2014/main" val="3409972915"/>
                    </a:ext>
                  </a:extLst>
                </a:gridCol>
                <a:gridCol w="411480">
                  <a:extLst>
                    <a:ext uri="{9D8B030D-6E8A-4147-A177-3AD203B41FA5}">
                      <a16:colId xmlns:a16="http://schemas.microsoft.com/office/drawing/2014/main" val="2430238129"/>
                    </a:ext>
                  </a:extLst>
                </a:gridCol>
                <a:gridCol w="411480">
                  <a:extLst>
                    <a:ext uri="{9D8B030D-6E8A-4147-A177-3AD203B41FA5}">
                      <a16:colId xmlns:a16="http://schemas.microsoft.com/office/drawing/2014/main" val="2567677273"/>
                    </a:ext>
                  </a:extLst>
                </a:gridCol>
                <a:gridCol w="411480">
                  <a:extLst>
                    <a:ext uri="{9D8B030D-6E8A-4147-A177-3AD203B41FA5}">
                      <a16:colId xmlns:a16="http://schemas.microsoft.com/office/drawing/2014/main" val="2936170011"/>
                    </a:ext>
                  </a:extLst>
                </a:gridCol>
                <a:gridCol w="411480">
                  <a:extLst>
                    <a:ext uri="{9D8B030D-6E8A-4147-A177-3AD203B41FA5}">
                      <a16:colId xmlns:a16="http://schemas.microsoft.com/office/drawing/2014/main" val="525134562"/>
                    </a:ext>
                  </a:extLst>
                </a:gridCol>
                <a:gridCol w="411480">
                  <a:extLst>
                    <a:ext uri="{9D8B030D-6E8A-4147-A177-3AD203B41FA5}">
                      <a16:colId xmlns:a16="http://schemas.microsoft.com/office/drawing/2014/main" val="734006966"/>
                    </a:ext>
                  </a:extLst>
                </a:gridCol>
                <a:gridCol w="411480">
                  <a:extLst>
                    <a:ext uri="{9D8B030D-6E8A-4147-A177-3AD203B41FA5}">
                      <a16:colId xmlns:a16="http://schemas.microsoft.com/office/drawing/2014/main" val="1334442799"/>
                    </a:ext>
                  </a:extLst>
                </a:gridCol>
                <a:gridCol w="411480">
                  <a:extLst>
                    <a:ext uri="{9D8B030D-6E8A-4147-A177-3AD203B41FA5}">
                      <a16:colId xmlns:a16="http://schemas.microsoft.com/office/drawing/2014/main" val="2459104181"/>
                    </a:ext>
                  </a:extLst>
                </a:gridCol>
                <a:gridCol w="411480">
                  <a:extLst>
                    <a:ext uri="{9D8B030D-6E8A-4147-A177-3AD203B41FA5}">
                      <a16:colId xmlns:a16="http://schemas.microsoft.com/office/drawing/2014/main" val="2213009937"/>
                    </a:ext>
                  </a:extLst>
                </a:gridCol>
                <a:gridCol w="411480">
                  <a:extLst>
                    <a:ext uri="{9D8B030D-6E8A-4147-A177-3AD203B41FA5}">
                      <a16:colId xmlns:a16="http://schemas.microsoft.com/office/drawing/2014/main" val="1536350747"/>
                    </a:ext>
                  </a:extLst>
                </a:gridCol>
                <a:gridCol w="411480">
                  <a:extLst>
                    <a:ext uri="{9D8B030D-6E8A-4147-A177-3AD203B41FA5}">
                      <a16:colId xmlns:a16="http://schemas.microsoft.com/office/drawing/2014/main" val="190845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99661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- 2024-01-11 09:26:38</a:t>
                      </a:r>
                      <a:r>
                        <a:rPr kumimoji="0" lang="en-US" sz="1000" b="0" i="0" u="none" strike="noStrike" kern="1200" cap="none" spc="0" normalizeH="0" baseline="0" noProof="0">
                          <a:ln>
                            <a:noFill/>
                          </a:ln>
                          <a:solidFill>
                            <a:prstClr val="black"/>
                          </a:solidFill>
                          <a:effectLst/>
                          <a:uLnTx/>
                          <a:uFillTx/>
                          <a:latin typeface="Calibri"/>
                          <a:ea typeface="+mn-ea"/>
                          <a:cs typeface="+mn-cs"/>
                        </a:rPr>
                        <a:t>
 Happy Hatton is back! 😁
Tyrrell Hatton returns to the 35th edition of Hero #DubaiDesertClassic #RolexSeries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تيريل هاتون يعود لـ #هيرو_دبي_ديزرت_كلاسيك مرة أخرى!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https://quintly-eu-image-storage.s3.amazonaws.com/15b677218c90692c990dc3553db2e871/4df112a42e2ddc8f38c3435089a8f87f.jpg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09/08/2024 02:25:05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31544739"/>
                  </a:ext>
                </a:extLst>
              </a:tr>
            </a:tbl>
          </a:graphicData>
        </a:graphic>
      </p:graphicFrame>
      <p:sp>
        <p:nvSpPr>
          <p:cNvPr id="4" name="Text Placeholder 3">
            <a:extLst>
              <a:ext uri="{FF2B5EF4-FFF2-40B4-BE49-F238E27FC236}">
                <a16:creationId xmlns:a16="http://schemas.microsoft.com/office/drawing/2014/main" id="{88144555-D75C-4A51-AC41-6612A01BCC7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8762490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C0FC-02E0-4507-936A-A7F0AA8344A9}"/>
              </a:ext>
            </a:extLst>
          </p:cNvPr>
          <p:cNvSpPr>
            <a:spLocks noGrp="1"/>
          </p:cNvSpPr>
          <p:nvPr>
            <p:ph type="title"/>
          </p:nvPr>
        </p:nvSpPr>
        <p:spPr/>
        <p:txBody>
          <a:bodyPr/>
          <a:lstStyle/>
          <a:p>
            <a:r>
              <a:rPr lang="pt-BR"/>
              <a:t>Facebook FB Videos Data | Hero Dubai Desert Classic - 16 of 26</a:t>
            </a:r>
            <a:endParaRPr lang="en-US"/>
          </a:p>
        </p:txBody>
      </p:sp>
      <p:graphicFrame>
        <p:nvGraphicFramePr>
          <p:cNvPr id="5" name="Table Placeholder 4">
            <a:extLst>
              <a:ext uri="{FF2B5EF4-FFF2-40B4-BE49-F238E27FC236}">
                <a16:creationId xmlns:a16="http://schemas.microsoft.com/office/drawing/2014/main" id="{272829EC-0524-40F0-B413-AD75DE1C5428}"/>
              </a:ext>
            </a:extLst>
          </p:cNvPr>
          <p:cNvGraphicFramePr>
            <a:graphicFrameLocks noGrp="1"/>
          </p:cNvGraphicFramePr>
          <p:nvPr>
            <p:ph type="tbl" sz="quarter" idx="13"/>
            <p:extLst>
              <p:ext uri="{D42A27DB-BD31-4B8C-83A1-F6EECF244321}">
                <p14:modId xmlns:p14="http://schemas.microsoft.com/office/powerpoint/2010/main" val="4050998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41707220"/>
                    </a:ext>
                  </a:extLst>
                </a:gridCol>
                <a:gridCol w="1069848">
                  <a:extLst>
                    <a:ext uri="{9D8B030D-6E8A-4147-A177-3AD203B41FA5}">
                      <a16:colId xmlns:a16="http://schemas.microsoft.com/office/drawing/2014/main" val="3723989080"/>
                    </a:ext>
                  </a:extLst>
                </a:gridCol>
                <a:gridCol w="740664">
                  <a:extLst>
                    <a:ext uri="{9D8B030D-6E8A-4147-A177-3AD203B41FA5}">
                      <a16:colId xmlns:a16="http://schemas.microsoft.com/office/drawing/2014/main" val="2827740075"/>
                    </a:ext>
                  </a:extLst>
                </a:gridCol>
                <a:gridCol w="246888">
                  <a:extLst>
                    <a:ext uri="{9D8B030D-6E8A-4147-A177-3AD203B41FA5}">
                      <a16:colId xmlns:a16="http://schemas.microsoft.com/office/drawing/2014/main" val="2651780719"/>
                    </a:ext>
                  </a:extLst>
                </a:gridCol>
                <a:gridCol w="411480">
                  <a:extLst>
                    <a:ext uri="{9D8B030D-6E8A-4147-A177-3AD203B41FA5}">
                      <a16:colId xmlns:a16="http://schemas.microsoft.com/office/drawing/2014/main" val="4204284767"/>
                    </a:ext>
                  </a:extLst>
                </a:gridCol>
                <a:gridCol w="411480">
                  <a:extLst>
                    <a:ext uri="{9D8B030D-6E8A-4147-A177-3AD203B41FA5}">
                      <a16:colId xmlns:a16="http://schemas.microsoft.com/office/drawing/2014/main" val="978712824"/>
                    </a:ext>
                  </a:extLst>
                </a:gridCol>
                <a:gridCol w="411480">
                  <a:extLst>
                    <a:ext uri="{9D8B030D-6E8A-4147-A177-3AD203B41FA5}">
                      <a16:colId xmlns:a16="http://schemas.microsoft.com/office/drawing/2014/main" val="3096986912"/>
                    </a:ext>
                  </a:extLst>
                </a:gridCol>
                <a:gridCol w="411480">
                  <a:extLst>
                    <a:ext uri="{9D8B030D-6E8A-4147-A177-3AD203B41FA5}">
                      <a16:colId xmlns:a16="http://schemas.microsoft.com/office/drawing/2014/main" val="3785284230"/>
                    </a:ext>
                  </a:extLst>
                </a:gridCol>
                <a:gridCol w="411480">
                  <a:extLst>
                    <a:ext uri="{9D8B030D-6E8A-4147-A177-3AD203B41FA5}">
                      <a16:colId xmlns:a16="http://schemas.microsoft.com/office/drawing/2014/main" val="2824340549"/>
                    </a:ext>
                  </a:extLst>
                </a:gridCol>
                <a:gridCol w="411480">
                  <a:extLst>
                    <a:ext uri="{9D8B030D-6E8A-4147-A177-3AD203B41FA5}">
                      <a16:colId xmlns:a16="http://schemas.microsoft.com/office/drawing/2014/main" val="1530769423"/>
                    </a:ext>
                  </a:extLst>
                </a:gridCol>
                <a:gridCol w="411480">
                  <a:extLst>
                    <a:ext uri="{9D8B030D-6E8A-4147-A177-3AD203B41FA5}">
                      <a16:colId xmlns:a16="http://schemas.microsoft.com/office/drawing/2014/main" val="2717774336"/>
                    </a:ext>
                  </a:extLst>
                </a:gridCol>
                <a:gridCol w="411480">
                  <a:extLst>
                    <a:ext uri="{9D8B030D-6E8A-4147-A177-3AD203B41FA5}">
                      <a16:colId xmlns:a16="http://schemas.microsoft.com/office/drawing/2014/main" val="1694675177"/>
                    </a:ext>
                  </a:extLst>
                </a:gridCol>
                <a:gridCol w="411480">
                  <a:extLst>
                    <a:ext uri="{9D8B030D-6E8A-4147-A177-3AD203B41FA5}">
                      <a16:colId xmlns:a16="http://schemas.microsoft.com/office/drawing/2014/main" val="714871949"/>
                    </a:ext>
                  </a:extLst>
                </a:gridCol>
                <a:gridCol w="411480">
                  <a:extLst>
                    <a:ext uri="{9D8B030D-6E8A-4147-A177-3AD203B41FA5}">
                      <a16:colId xmlns:a16="http://schemas.microsoft.com/office/drawing/2014/main" val="2960238941"/>
                    </a:ext>
                  </a:extLst>
                </a:gridCol>
                <a:gridCol w="411480">
                  <a:extLst>
                    <a:ext uri="{9D8B030D-6E8A-4147-A177-3AD203B41FA5}">
                      <a16:colId xmlns:a16="http://schemas.microsoft.com/office/drawing/2014/main" val="2025097962"/>
                    </a:ext>
                  </a:extLst>
                </a:gridCol>
                <a:gridCol w="411480">
                  <a:extLst>
                    <a:ext uri="{9D8B030D-6E8A-4147-A177-3AD203B41FA5}">
                      <a16:colId xmlns:a16="http://schemas.microsoft.com/office/drawing/2014/main" val="92936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13235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- 2024-01-04 11:07:11</a:t>
                      </a:r>
                      <a:r>
                        <a:rPr kumimoji="0" lang="en-US" sz="1000" b="0" i="0" u="none" strike="noStrike" kern="1200" cap="none" spc="0" normalizeH="0" baseline="0" noProof="0">
                          <a:ln>
                            <a:noFill/>
                          </a:ln>
                          <a:solidFill>
                            <a:prstClr val="black"/>
                          </a:solidFill>
                          <a:effectLst/>
                          <a:uLnTx/>
                          <a:uFillTx/>
                          <a:latin typeface="Calibri"/>
                          <a:ea typeface="+mn-ea"/>
                          <a:cs typeface="+mn-cs"/>
                        </a:rPr>
                        <a:t>
 2 weeks to go! 🔥
Don't miss your chance to see the world's best and grab your free general admission tickets now! Emirates Golf Club  #DubaiDesertClassic
🎫 https://web.dubaidesertclassic.com/event-tickets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يفصلنا اسبوعان فقط عن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احجز تذاكر الدخول العام المجانية الآن ولا تفوت فرصة بطولة لا مثيل لها!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https://quintly-eu-image-storage.s3.amazonaws.com/15b677218c90692c990dc3553db2e871/e0c8b1eeb4ad32b2c32b909cecefe39c.jpg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03/29/2024 07:54:48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21345702"/>
                  </a:ext>
                </a:extLst>
              </a:tr>
            </a:tbl>
          </a:graphicData>
        </a:graphic>
      </p:graphicFrame>
      <p:sp>
        <p:nvSpPr>
          <p:cNvPr id="4" name="Text Placeholder 3">
            <a:extLst>
              <a:ext uri="{FF2B5EF4-FFF2-40B4-BE49-F238E27FC236}">
                <a16:creationId xmlns:a16="http://schemas.microsoft.com/office/drawing/2014/main" id="{817A0C44-DD7C-49F8-AB1C-9D6DEB6815D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69106887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B1A95-0975-41C5-8076-7B22022A8ADE}"/>
              </a:ext>
            </a:extLst>
          </p:cNvPr>
          <p:cNvSpPr>
            <a:spLocks noGrp="1"/>
          </p:cNvSpPr>
          <p:nvPr>
            <p:ph type="title"/>
          </p:nvPr>
        </p:nvSpPr>
        <p:spPr/>
        <p:txBody>
          <a:bodyPr/>
          <a:lstStyle/>
          <a:p>
            <a:r>
              <a:rPr lang="pt-BR"/>
              <a:t>Facebook FB Videos Data | Hero Dubai Desert Classic - 17 of 26</a:t>
            </a:r>
            <a:endParaRPr lang="en-US"/>
          </a:p>
        </p:txBody>
      </p:sp>
      <p:graphicFrame>
        <p:nvGraphicFramePr>
          <p:cNvPr id="5" name="Table Placeholder 4">
            <a:extLst>
              <a:ext uri="{FF2B5EF4-FFF2-40B4-BE49-F238E27FC236}">
                <a16:creationId xmlns:a16="http://schemas.microsoft.com/office/drawing/2014/main" id="{07BB39FC-AE7B-413D-91DF-CB602776E3F1}"/>
              </a:ext>
            </a:extLst>
          </p:cNvPr>
          <p:cNvGraphicFramePr>
            <a:graphicFrameLocks noGrp="1"/>
          </p:cNvGraphicFramePr>
          <p:nvPr>
            <p:ph type="tbl" sz="quarter" idx="13"/>
            <p:extLst>
              <p:ext uri="{D42A27DB-BD31-4B8C-83A1-F6EECF244321}">
                <p14:modId xmlns:p14="http://schemas.microsoft.com/office/powerpoint/2010/main" val="347475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6009597"/>
                    </a:ext>
                  </a:extLst>
                </a:gridCol>
                <a:gridCol w="1069848">
                  <a:extLst>
                    <a:ext uri="{9D8B030D-6E8A-4147-A177-3AD203B41FA5}">
                      <a16:colId xmlns:a16="http://schemas.microsoft.com/office/drawing/2014/main" val="2584872346"/>
                    </a:ext>
                  </a:extLst>
                </a:gridCol>
                <a:gridCol w="740664">
                  <a:extLst>
                    <a:ext uri="{9D8B030D-6E8A-4147-A177-3AD203B41FA5}">
                      <a16:colId xmlns:a16="http://schemas.microsoft.com/office/drawing/2014/main" val="4097882712"/>
                    </a:ext>
                  </a:extLst>
                </a:gridCol>
                <a:gridCol w="246888">
                  <a:extLst>
                    <a:ext uri="{9D8B030D-6E8A-4147-A177-3AD203B41FA5}">
                      <a16:colId xmlns:a16="http://schemas.microsoft.com/office/drawing/2014/main" val="1576433972"/>
                    </a:ext>
                  </a:extLst>
                </a:gridCol>
                <a:gridCol w="411480">
                  <a:extLst>
                    <a:ext uri="{9D8B030D-6E8A-4147-A177-3AD203B41FA5}">
                      <a16:colId xmlns:a16="http://schemas.microsoft.com/office/drawing/2014/main" val="959616301"/>
                    </a:ext>
                  </a:extLst>
                </a:gridCol>
                <a:gridCol w="411480">
                  <a:extLst>
                    <a:ext uri="{9D8B030D-6E8A-4147-A177-3AD203B41FA5}">
                      <a16:colId xmlns:a16="http://schemas.microsoft.com/office/drawing/2014/main" val="475675829"/>
                    </a:ext>
                  </a:extLst>
                </a:gridCol>
                <a:gridCol w="411480">
                  <a:extLst>
                    <a:ext uri="{9D8B030D-6E8A-4147-A177-3AD203B41FA5}">
                      <a16:colId xmlns:a16="http://schemas.microsoft.com/office/drawing/2014/main" val="3437989083"/>
                    </a:ext>
                  </a:extLst>
                </a:gridCol>
                <a:gridCol w="411480">
                  <a:extLst>
                    <a:ext uri="{9D8B030D-6E8A-4147-A177-3AD203B41FA5}">
                      <a16:colId xmlns:a16="http://schemas.microsoft.com/office/drawing/2014/main" val="645575535"/>
                    </a:ext>
                  </a:extLst>
                </a:gridCol>
                <a:gridCol w="411480">
                  <a:extLst>
                    <a:ext uri="{9D8B030D-6E8A-4147-A177-3AD203B41FA5}">
                      <a16:colId xmlns:a16="http://schemas.microsoft.com/office/drawing/2014/main" val="628714503"/>
                    </a:ext>
                  </a:extLst>
                </a:gridCol>
                <a:gridCol w="411480">
                  <a:extLst>
                    <a:ext uri="{9D8B030D-6E8A-4147-A177-3AD203B41FA5}">
                      <a16:colId xmlns:a16="http://schemas.microsoft.com/office/drawing/2014/main" val="2376615296"/>
                    </a:ext>
                  </a:extLst>
                </a:gridCol>
                <a:gridCol w="411480">
                  <a:extLst>
                    <a:ext uri="{9D8B030D-6E8A-4147-A177-3AD203B41FA5}">
                      <a16:colId xmlns:a16="http://schemas.microsoft.com/office/drawing/2014/main" val="3315722603"/>
                    </a:ext>
                  </a:extLst>
                </a:gridCol>
                <a:gridCol w="411480">
                  <a:extLst>
                    <a:ext uri="{9D8B030D-6E8A-4147-A177-3AD203B41FA5}">
                      <a16:colId xmlns:a16="http://schemas.microsoft.com/office/drawing/2014/main" val="1511794519"/>
                    </a:ext>
                  </a:extLst>
                </a:gridCol>
                <a:gridCol w="411480">
                  <a:extLst>
                    <a:ext uri="{9D8B030D-6E8A-4147-A177-3AD203B41FA5}">
                      <a16:colId xmlns:a16="http://schemas.microsoft.com/office/drawing/2014/main" val="2763411786"/>
                    </a:ext>
                  </a:extLst>
                </a:gridCol>
                <a:gridCol w="411480">
                  <a:extLst>
                    <a:ext uri="{9D8B030D-6E8A-4147-A177-3AD203B41FA5}">
                      <a16:colId xmlns:a16="http://schemas.microsoft.com/office/drawing/2014/main" val="2237387780"/>
                    </a:ext>
                  </a:extLst>
                </a:gridCol>
                <a:gridCol w="411480">
                  <a:extLst>
                    <a:ext uri="{9D8B030D-6E8A-4147-A177-3AD203B41FA5}">
                      <a16:colId xmlns:a16="http://schemas.microsoft.com/office/drawing/2014/main" val="732873174"/>
                    </a:ext>
                  </a:extLst>
                </a:gridCol>
                <a:gridCol w="411480">
                  <a:extLst>
                    <a:ext uri="{9D8B030D-6E8A-4147-A177-3AD203B41FA5}">
                      <a16:colId xmlns:a16="http://schemas.microsoft.com/office/drawing/2014/main" val="1274845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15008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- 2023-12-30 11:10:00</a:t>
                      </a:r>
                      <a:r>
                        <a:rPr kumimoji="0" lang="en-US" sz="1000" b="0" i="0" u="none" strike="noStrike" kern="1200" cap="none" spc="0" normalizeH="0" baseline="0" noProof="0">
                          <a:ln>
                            <a:noFill/>
                          </a:ln>
                          <a:solidFill>
                            <a:prstClr val="black"/>
                          </a:solidFill>
                          <a:effectLst/>
                          <a:uLnTx/>
                          <a:uFillTx/>
                          <a:latin typeface="Calibri"/>
                          <a:ea typeface="+mn-ea"/>
                          <a:cs typeface="+mn-cs"/>
                        </a:rPr>
                        <a:t>
 New Year, new swings, and a whole lot of golfing joy! 🎊
Hero #DubaiDesertClassic is wishing you all a happy new year and we can't wait to see you all on the course very soon! ⛳ #HappyNewYear2024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 جديد، والكثير من متعة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تتمنى بطولة #هيرو_دبي_ديزرت_كلاسيك لكم جميعًا عامًا مليئًا بالسعادة؛ ولا نطيق الانتظار لرؤيتكم قريبًا!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سنة_جديدة_سعيدة_2024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https://quintly-eu-image-storage.s3.amazonaws.com/15b677218c90692c990dc3553db2e871/0a764b18ed23cfb8eff273facf67fc7d.jpg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02:05:24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47385308"/>
                  </a:ext>
                </a:extLst>
              </a:tr>
            </a:tbl>
          </a:graphicData>
        </a:graphic>
      </p:graphicFrame>
      <p:sp>
        <p:nvSpPr>
          <p:cNvPr id="4" name="Text Placeholder 3">
            <a:extLst>
              <a:ext uri="{FF2B5EF4-FFF2-40B4-BE49-F238E27FC236}">
                <a16:creationId xmlns:a16="http://schemas.microsoft.com/office/drawing/2014/main" id="{24C4FC64-AE9C-467B-ABD6-2EF5B32EA83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9644439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AF2A0-50B1-42A7-AFE5-5A292074C922}"/>
              </a:ext>
            </a:extLst>
          </p:cNvPr>
          <p:cNvSpPr>
            <a:spLocks noGrp="1"/>
          </p:cNvSpPr>
          <p:nvPr>
            <p:ph type="title"/>
          </p:nvPr>
        </p:nvSpPr>
        <p:spPr/>
        <p:txBody>
          <a:bodyPr/>
          <a:lstStyle/>
          <a:p>
            <a:r>
              <a:rPr lang="pt-BR"/>
              <a:t>Facebook FB Videos Data | Hero Dubai Desert Classic - 18 of 26</a:t>
            </a:r>
            <a:endParaRPr lang="en-US"/>
          </a:p>
        </p:txBody>
      </p:sp>
      <p:graphicFrame>
        <p:nvGraphicFramePr>
          <p:cNvPr id="5" name="Table Placeholder 4">
            <a:extLst>
              <a:ext uri="{FF2B5EF4-FFF2-40B4-BE49-F238E27FC236}">
                <a16:creationId xmlns:a16="http://schemas.microsoft.com/office/drawing/2014/main" id="{C0C345E5-FC52-487D-B7DE-8E5120C1EB35}"/>
              </a:ext>
            </a:extLst>
          </p:cNvPr>
          <p:cNvGraphicFramePr>
            <a:graphicFrameLocks noGrp="1"/>
          </p:cNvGraphicFramePr>
          <p:nvPr>
            <p:ph type="tbl" sz="quarter" idx="13"/>
            <p:extLst>
              <p:ext uri="{D42A27DB-BD31-4B8C-83A1-F6EECF244321}">
                <p14:modId xmlns:p14="http://schemas.microsoft.com/office/powerpoint/2010/main" val="364306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3802896"/>
                    </a:ext>
                  </a:extLst>
                </a:gridCol>
                <a:gridCol w="1069848">
                  <a:extLst>
                    <a:ext uri="{9D8B030D-6E8A-4147-A177-3AD203B41FA5}">
                      <a16:colId xmlns:a16="http://schemas.microsoft.com/office/drawing/2014/main" val="235338997"/>
                    </a:ext>
                  </a:extLst>
                </a:gridCol>
                <a:gridCol w="740664">
                  <a:extLst>
                    <a:ext uri="{9D8B030D-6E8A-4147-A177-3AD203B41FA5}">
                      <a16:colId xmlns:a16="http://schemas.microsoft.com/office/drawing/2014/main" val="1501594146"/>
                    </a:ext>
                  </a:extLst>
                </a:gridCol>
                <a:gridCol w="246888">
                  <a:extLst>
                    <a:ext uri="{9D8B030D-6E8A-4147-A177-3AD203B41FA5}">
                      <a16:colId xmlns:a16="http://schemas.microsoft.com/office/drawing/2014/main" val="1769394848"/>
                    </a:ext>
                  </a:extLst>
                </a:gridCol>
                <a:gridCol w="411480">
                  <a:extLst>
                    <a:ext uri="{9D8B030D-6E8A-4147-A177-3AD203B41FA5}">
                      <a16:colId xmlns:a16="http://schemas.microsoft.com/office/drawing/2014/main" val="1105484687"/>
                    </a:ext>
                  </a:extLst>
                </a:gridCol>
                <a:gridCol w="411480">
                  <a:extLst>
                    <a:ext uri="{9D8B030D-6E8A-4147-A177-3AD203B41FA5}">
                      <a16:colId xmlns:a16="http://schemas.microsoft.com/office/drawing/2014/main" val="4000682048"/>
                    </a:ext>
                  </a:extLst>
                </a:gridCol>
                <a:gridCol w="411480">
                  <a:extLst>
                    <a:ext uri="{9D8B030D-6E8A-4147-A177-3AD203B41FA5}">
                      <a16:colId xmlns:a16="http://schemas.microsoft.com/office/drawing/2014/main" val="2171051236"/>
                    </a:ext>
                  </a:extLst>
                </a:gridCol>
                <a:gridCol w="411480">
                  <a:extLst>
                    <a:ext uri="{9D8B030D-6E8A-4147-A177-3AD203B41FA5}">
                      <a16:colId xmlns:a16="http://schemas.microsoft.com/office/drawing/2014/main" val="738737053"/>
                    </a:ext>
                  </a:extLst>
                </a:gridCol>
                <a:gridCol w="411480">
                  <a:extLst>
                    <a:ext uri="{9D8B030D-6E8A-4147-A177-3AD203B41FA5}">
                      <a16:colId xmlns:a16="http://schemas.microsoft.com/office/drawing/2014/main" val="3727196927"/>
                    </a:ext>
                  </a:extLst>
                </a:gridCol>
                <a:gridCol w="411480">
                  <a:extLst>
                    <a:ext uri="{9D8B030D-6E8A-4147-A177-3AD203B41FA5}">
                      <a16:colId xmlns:a16="http://schemas.microsoft.com/office/drawing/2014/main" val="1869859584"/>
                    </a:ext>
                  </a:extLst>
                </a:gridCol>
                <a:gridCol w="411480">
                  <a:extLst>
                    <a:ext uri="{9D8B030D-6E8A-4147-A177-3AD203B41FA5}">
                      <a16:colId xmlns:a16="http://schemas.microsoft.com/office/drawing/2014/main" val="2446010413"/>
                    </a:ext>
                  </a:extLst>
                </a:gridCol>
                <a:gridCol w="411480">
                  <a:extLst>
                    <a:ext uri="{9D8B030D-6E8A-4147-A177-3AD203B41FA5}">
                      <a16:colId xmlns:a16="http://schemas.microsoft.com/office/drawing/2014/main" val="4016696511"/>
                    </a:ext>
                  </a:extLst>
                </a:gridCol>
                <a:gridCol w="411480">
                  <a:extLst>
                    <a:ext uri="{9D8B030D-6E8A-4147-A177-3AD203B41FA5}">
                      <a16:colId xmlns:a16="http://schemas.microsoft.com/office/drawing/2014/main" val="2198476950"/>
                    </a:ext>
                  </a:extLst>
                </a:gridCol>
                <a:gridCol w="411480">
                  <a:extLst>
                    <a:ext uri="{9D8B030D-6E8A-4147-A177-3AD203B41FA5}">
                      <a16:colId xmlns:a16="http://schemas.microsoft.com/office/drawing/2014/main" val="24981633"/>
                    </a:ext>
                  </a:extLst>
                </a:gridCol>
                <a:gridCol w="411480">
                  <a:extLst>
                    <a:ext uri="{9D8B030D-6E8A-4147-A177-3AD203B41FA5}">
                      <a16:colId xmlns:a16="http://schemas.microsoft.com/office/drawing/2014/main" val="344652607"/>
                    </a:ext>
                  </a:extLst>
                </a:gridCol>
                <a:gridCol w="411480">
                  <a:extLst>
                    <a:ext uri="{9D8B030D-6E8A-4147-A177-3AD203B41FA5}">
                      <a16:colId xmlns:a16="http://schemas.microsoft.com/office/drawing/2014/main" val="4232214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83459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- 2023-12-29 11:02:42</a:t>
                      </a:r>
                      <a:r>
                        <a:rPr kumimoji="0" lang="en-US" sz="1000" b="0" i="0" u="none" strike="noStrike" kern="1200" cap="none" spc="0" normalizeH="0" baseline="0" noProof="0">
                          <a:ln>
                            <a:noFill/>
                          </a:ln>
                          <a:solidFill>
                            <a:prstClr val="black"/>
                          </a:solidFill>
                          <a:effectLst/>
                          <a:uLnTx/>
                          <a:uFillTx/>
                          <a:latin typeface="Calibri"/>
                          <a:ea typeface="+mn-ea"/>
                          <a:cs typeface="+mn-cs"/>
                        </a:rPr>
                        <a:t>
 The excitement continues to build! 🤩
European Ryder Cup Captain Luke Donald, Rolex Series winner Ryan Fox and Major Champions Padraig Harrington, Francesco Molinari and Adam Scott are set to tee off at the 35th edition of the Hero #DubaiDesertClassic. Get your FREE tickets now! 🏌️‍♂️
🎟️ https://web.dubaidesertclassic.com/event-tickets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الحماس يزداد كل يوم!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لوك_دونالد، كابتن الفريق الأوروبي ببطولة كأس رايدر؛ #ريان_فوكس، الفائز بسلسلة رولكس؛ وكوكبة الأبطال #بادريج_هارينجتون و #فرانسيسكو_موليناري و #آدم_سكوت مستعدون للانطلاق في النسخة الخامسة والثلاثون من بطولة #هيرو_دبي_ديزرت_كلاسيك. احصل على تذاكرك المجانية الآن!</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https://quintly-eu-image-storage.s3.amazonaws.com/15b677218c90692c990dc3553db2e871/52ac63458a0a1e619615f768e910cb0b.jpg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03/30/2024 01:53:29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72301349"/>
                  </a:ext>
                </a:extLst>
              </a:tr>
            </a:tbl>
          </a:graphicData>
        </a:graphic>
      </p:graphicFrame>
      <p:sp>
        <p:nvSpPr>
          <p:cNvPr id="4" name="Text Placeholder 3">
            <a:extLst>
              <a:ext uri="{FF2B5EF4-FFF2-40B4-BE49-F238E27FC236}">
                <a16:creationId xmlns:a16="http://schemas.microsoft.com/office/drawing/2014/main" id="{8C135012-A1E0-42C1-BACC-561AD21FB6C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3410720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BD1CE-20E9-452E-9A1D-F7A1DDC2479C}"/>
              </a:ext>
            </a:extLst>
          </p:cNvPr>
          <p:cNvSpPr>
            <a:spLocks noGrp="1"/>
          </p:cNvSpPr>
          <p:nvPr>
            <p:ph type="title"/>
          </p:nvPr>
        </p:nvSpPr>
        <p:spPr/>
        <p:txBody>
          <a:bodyPr/>
          <a:lstStyle/>
          <a:p>
            <a:r>
              <a:rPr lang="pt-BR"/>
              <a:t>Facebook FB Videos Data | Hero Dubai Desert Classic - 19 of 26</a:t>
            </a:r>
            <a:endParaRPr lang="en-US"/>
          </a:p>
        </p:txBody>
      </p:sp>
      <p:graphicFrame>
        <p:nvGraphicFramePr>
          <p:cNvPr id="5" name="Table Placeholder 4">
            <a:extLst>
              <a:ext uri="{FF2B5EF4-FFF2-40B4-BE49-F238E27FC236}">
                <a16:creationId xmlns:a16="http://schemas.microsoft.com/office/drawing/2014/main" id="{C68A043B-B1C9-42C7-A25E-C507F951D40E}"/>
              </a:ext>
            </a:extLst>
          </p:cNvPr>
          <p:cNvGraphicFramePr>
            <a:graphicFrameLocks noGrp="1"/>
          </p:cNvGraphicFramePr>
          <p:nvPr>
            <p:ph type="tbl" sz="quarter" idx="13"/>
            <p:extLst>
              <p:ext uri="{D42A27DB-BD31-4B8C-83A1-F6EECF244321}">
                <p14:modId xmlns:p14="http://schemas.microsoft.com/office/powerpoint/2010/main" val="166264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34589838"/>
                    </a:ext>
                  </a:extLst>
                </a:gridCol>
                <a:gridCol w="1069848">
                  <a:extLst>
                    <a:ext uri="{9D8B030D-6E8A-4147-A177-3AD203B41FA5}">
                      <a16:colId xmlns:a16="http://schemas.microsoft.com/office/drawing/2014/main" val="466464636"/>
                    </a:ext>
                  </a:extLst>
                </a:gridCol>
                <a:gridCol w="740664">
                  <a:extLst>
                    <a:ext uri="{9D8B030D-6E8A-4147-A177-3AD203B41FA5}">
                      <a16:colId xmlns:a16="http://schemas.microsoft.com/office/drawing/2014/main" val="328203967"/>
                    </a:ext>
                  </a:extLst>
                </a:gridCol>
                <a:gridCol w="246888">
                  <a:extLst>
                    <a:ext uri="{9D8B030D-6E8A-4147-A177-3AD203B41FA5}">
                      <a16:colId xmlns:a16="http://schemas.microsoft.com/office/drawing/2014/main" val="947672720"/>
                    </a:ext>
                  </a:extLst>
                </a:gridCol>
                <a:gridCol w="411480">
                  <a:extLst>
                    <a:ext uri="{9D8B030D-6E8A-4147-A177-3AD203B41FA5}">
                      <a16:colId xmlns:a16="http://schemas.microsoft.com/office/drawing/2014/main" val="1128932447"/>
                    </a:ext>
                  </a:extLst>
                </a:gridCol>
                <a:gridCol w="411480">
                  <a:extLst>
                    <a:ext uri="{9D8B030D-6E8A-4147-A177-3AD203B41FA5}">
                      <a16:colId xmlns:a16="http://schemas.microsoft.com/office/drawing/2014/main" val="586616328"/>
                    </a:ext>
                  </a:extLst>
                </a:gridCol>
                <a:gridCol w="411480">
                  <a:extLst>
                    <a:ext uri="{9D8B030D-6E8A-4147-A177-3AD203B41FA5}">
                      <a16:colId xmlns:a16="http://schemas.microsoft.com/office/drawing/2014/main" val="1873648449"/>
                    </a:ext>
                  </a:extLst>
                </a:gridCol>
                <a:gridCol w="411480">
                  <a:extLst>
                    <a:ext uri="{9D8B030D-6E8A-4147-A177-3AD203B41FA5}">
                      <a16:colId xmlns:a16="http://schemas.microsoft.com/office/drawing/2014/main" val="3658207190"/>
                    </a:ext>
                  </a:extLst>
                </a:gridCol>
                <a:gridCol w="411480">
                  <a:extLst>
                    <a:ext uri="{9D8B030D-6E8A-4147-A177-3AD203B41FA5}">
                      <a16:colId xmlns:a16="http://schemas.microsoft.com/office/drawing/2014/main" val="50802227"/>
                    </a:ext>
                  </a:extLst>
                </a:gridCol>
                <a:gridCol w="411480">
                  <a:extLst>
                    <a:ext uri="{9D8B030D-6E8A-4147-A177-3AD203B41FA5}">
                      <a16:colId xmlns:a16="http://schemas.microsoft.com/office/drawing/2014/main" val="1700328458"/>
                    </a:ext>
                  </a:extLst>
                </a:gridCol>
                <a:gridCol w="411480">
                  <a:extLst>
                    <a:ext uri="{9D8B030D-6E8A-4147-A177-3AD203B41FA5}">
                      <a16:colId xmlns:a16="http://schemas.microsoft.com/office/drawing/2014/main" val="9682677"/>
                    </a:ext>
                  </a:extLst>
                </a:gridCol>
                <a:gridCol w="411480">
                  <a:extLst>
                    <a:ext uri="{9D8B030D-6E8A-4147-A177-3AD203B41FA5}">
                      <a16:colId xmlns:a16="http://schemas.microsoft.com/office/drawing/2014/main" val="2764780141"/>
                    </a:ext>
                  </a:extLst>
                </a:gridCol>
                <a:gridCol w="411480">
                  <a:extLst>
                    <a:ext uri="{9D8B030D-6E8A-4147-A177-3AD203B41FA5}">
                      <a16:colId xmlns:a16="http://schemas.microsoft.com/office/drawing/2014/main" val="3334176588"/>
                    </a:ext>
                  </a:extLst>
                </a:gridCol>
                <a:gridCol w="411480">
                  <a:extLst>
                    <a:ext uri="{9D8B030D-6E8A-4147-A177-3AD203B41FA5}">
                      <a16:colId xmlns:a16="http://schemas.microsoft.com/office/drawing/2014/main" val="191191725"/>
                    </a:ext>
                  </a:extLst>
                </a:gridCol>
                <a:gridCol w="411480">
                  <a:extLst>
                    <a:ext uri="{9D8B030D-6E8A-4147-A177-3AD203B41FA5}">
                      <a16:colId xmlns:a16="http://schemas.microsoft.com/office/drawing/2014/main" val="1732586728"/>
                    </a:ext>
                  </a:extLst>
                </a:gridCol>
                <a:gridCol w="411480">
                  <a:extLst>
                    <a:ext uri="{9D8B030D-6E8A-4147-A177-3AD203B41FA5}">
                      <a16:colId xmlns:a16="http://schemas.microsoft.com/office/drawing/2014/main" val="545580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7658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Hero Dubai Desert Classic - 2023-12-29 10:57:52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https://quintly-eu-image-storage.s3.amazonaws.com/15b677218c90692c990dc3553db2e871/5d1f82e156de274187f682eb5696b6f2.gif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12/29/2023 19:57:06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65535785"/>
                  </a:ext>
                </a:extLst>
              </a:tr>
            </a:tbl>
          </a:graphicData>
        </a:graphic>
      </p:graphicFrame>
      <p:sp>
        <p:nvSpPr>
          <p:cNvPr id="4" name="Text Placeholder 3">
            <a:extLst>
              <a:ext uri="{FF2B5EF4-FFF2-40B4-BE49-F238E27FC236}">
                <a16:creationId xmlns:a16="http://schemas.microsoft.com/office/drawing/2014/main" id="{47FF2DE2-D4E7-4F2C-8197-7BB9680CAEB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3636792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11F81-19F6-40AC-8843-F8C9D6D13E73}"/>
              </a:ext>
            </a:extLst>
          </p:cNvPr>
          <p:cNvSpPr>
            <a:spLocks noGrp="1"/>
          </p:cNvSpPr>
          <p:nvPr>
            <p:ph type="title"/>
          </p:nvPr>
        </p:nvSpPr>
        <p:spPr/>
        <p:txBody>
          <a:bodyPr/>
          <a:lstStyle/>
          <a:p>
            <a:r>
              <a:rPr lang="pt-BR"/>
              <a:t>Facebook FB Videos Data | Hero Dubai Desert Classic - 20 of 26</a:t>
            </a:r>
            <a:endParaRPr lang="en-US"/>
          </a:p>
        </p:txBody>
      </p:sp>
      <p:graphicFrame>
        <p:nvGraphicFramePr>
          <p:cNvPr id="5" name="Table Placeholder 4">
            <a:extLst>
              <a:ext uri="{FF2B5EF4-FFF2-40B4-BE49-F238E27FC236}">
                <a16:creationId xmlns:a16="http://schemas.microsoft.com/office/drawing/2014/main" id="{0CA4A78D-BA8C-4B7F-88A1-D5BC1E867311}"/>
              </a:ext>
            </a:extLst>
          </p:cNvPr>
          <p:cNvGraphicFramePr>
            <a:graphicFrameLocks noGrp="1"/>
          </p:cNvGraphicFramePr>
          <p:nvPr>
            <p:ph type="tbl" sz="quarter" idx="13"/>
            <p:extLst>
              <p:ext uri="{D42A27DB-BD31-4B8C-83A1-F6EECF244321}">
                <p14:modId xmlns:p14="http://schemas.microsoft.com/office/powerpoint/2010/main" val="364657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44774134"/>
                    </a:ext>
                  </a:extLst>
                </a:gridCol>
                <a:gridCol w="1069848">
                  <a:extLst>
                    <a:ext uri="{9D8B030D-6E8A-4147-A177-3AD203B41FA5}">
                      <a16:colId xmlns:a16="http://schemas.microsoft.com/office/drawing/2014/main" val="2207626636"/>
                    </a:ext>
                  </a:extLst>
                </a:gridCol>
                <a:gridCol w="740664">
                  <a:extLst>
                    <a:ext uri="{9D8B030D-6E8A-4147-A177-3AD203B41FA5}">
                      <a16:colId xmlns:a16="http://schemas.microsoft.com/office/drawing/2014/main" val="2475750089"/>
                    </a:ext>
                  </a:extLst>
                </a:gridCol>
                <a:gridCol w="246888">
                  <a:extLst>
                    <a:ext uri="{9D8B030D-6E8A-4147-A177-3AD203B41FA5}">
                      <a16:colId xmlns:a16="http://schemas.microsoft.com/office/drawing/2014/main" val="1518056800"/>
                    </a:ext>
                  </a:extLst>
                </a:gridCol>
                <a:gridCol w="411480">
                  <a:extLst>
                    <a:ext uri="{9D8B030D-6E8A-4147-A177-3AD203B41FA5}">
                      <a16:colId xmlns:a16="http://schemas.microsoft.com/office/drawing/2014/main" val="3589066425"/>
                    </a:ext>
                  </a:extLst>
                </a:gridCol>
                <a:gridCol w="411480">
                  <a:extLst>
                    <a:ext uri="{9D8B030D-6E8A-4147-A177-3AD203B41FA5}">
                      <a16:colId xmlns:a16="http://schemas.microsoft.com/office/drawing/2014/main" val="3937446669"/>
                    </a:ext>
                  </a:extLst>
                </a:gridCol>
                <a:gridCol w="411480">
                  <a:extLst>
                    <a:ext uri="{9D8B030D-6E8A-4147-A177-3AD203B41FA5}">
                      <a16:colId xmlns:a16="http://schemas.microsoft.com/office/drawing/2014/main" val="1910377931"/>
                    </a:ext>
                  </a:extLst>
                </a:gridCol>
                <a:gridCol w="411480">
                  <a:extLst>
                    <a:ext uri="{9D8B030D-6E8A-4147-A177-3AD203B41FA5}">
                      <a16:colId xmlns:a16="http://schemas.microsoft.com/office/drawing/2014/main" val="2406961583"/>
                    </a:ext>
                  </a:extLst>
                </a:gridCol>
                <a:gridCol w="411480">
                  <a:extLst>
                    <a:ext uri="{9D8B030D-6E8A-4147-A177-3AD203B41FA5}">
                      <a16:colId xmlns:a16="http://schemas.microsoft.com/office/drawing/2014/main" val="1241123847"/>
                    </a:ext>
                  </a:extLst>
                </a:gridCol>
                <a:gridCol w="411480">
                  <a:extLst>
                    <a:ext uri="{9D8B030D-6E8A-4147-A177-3AD203B41FA5}">
                      <a16:colId xmlns:a16="http://schemas.microsoft.com/office/drawing/2014/main" val="466273640"/>
                    </a:ext>
                  </a:extLst>
                </a:gridCol>
                <a:gridCol w="411480">
                  <a:extLst>
                    <a:ext uri="{9D8B030D-6E8A-4147-A177-3AD203B41FA5}">
                      <a16:colId xmlns:a16="http://schemas.microsoft.com/office/drawing/2014/main" val="2157709334"/>
                    </a:ext>
                  </a:extLst>
                </a:gridCol>
                <a:gridCol w="411480">
                  <a:extLst>
                    <a:ext uri="{9D8B030D-6E8A-4147-A177-3AD203B41FA5}">
                      <a16:colId xmlns:a16="http://schemas.microsoft.com/office/drawing/2014/main" val="4278382928"/>
                    </a:ext>
                  </a:extLst>
                </a:gridCol>
                <a:gridCol w="411480">
                  <a:extLst>
                    <a:ext uri="{9D8B030D-6E8A-4147-A177-3AD203B41FA5}">
                      <a16:colId xmlns:a16="http://schemas.microsoft.com/office/drawing/2014/main" val="19617654"/>
                    </a:ext>
                  </a:extLst>
                </a:gridCol>
                <a:gridCol w="411480">
                  <a:extLst>
                    <a:ext uri="{9D8B030D-6E8A-4147-A177-3AD203B41FA5}">
                      <a16:colId xmlns:a16="http://schemas.microsoft.com/office/drawing/2014/main" val="1765573503"/>
                    </a:ext>
                  </a:extLst>
                </a:gridCol>
                <a:gridCol w="411480">
                  <a:extLst>
                    <a:ext uri="{9D8B030D-6E8A-4147-A177-3AD203B41FA5}">
                      <a16:colId xmlns:a16="http://schemas.microsoft.com/office/drawing/2014/main" val="3983938014"/>
                    </a:ext>
                  </a:extLst>
                </a:gridCol>
                <a:gridCol w="411480">
                  <a:extLst>
                    <a:ext uri="{9D8B030D-6E8A-4147-A177-3AD203B41FA5}">
                      <a16:colId xmlns:a16="http://schemas.microsoft.com/office/drawing/2014/main" val="3197315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4823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- 2023-12-28 11:53:39</a:t>
                      </a:r>
                      <a:r>
                        <a:rPr kumimoji="0" lang="en-US" sz="1000" b="0" i="0" u="none" strike="noStrike" kern="1200" cap="none" spc="0" normalizeH="0" baseline="0" noProof="0">
                          <a:ln>
                            <a:noFill/>
                          </a:ln>
                          <a:solidFill>
                            <a:prstClr val="black"/>
                          </a:solidFill>
                          <a:effectLst/>
                          <a:uLnTx/>
                          <a:uFillTx/>
                          <a:latin typeface="Calibri"/>
                          <a:ea typeface="+mn-ea"/>
                          <a:cs typeface="+mn-cs"/>
                        </a:rPr>
                        <a:t>
 Thrilled to welcome IFZA as our new partner at Hero #DubaiDesertClassic! Teeing off a dynamic partnership of experience and expertise #ifza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يسرّنا الإعلان عن شراكة جديدة مع #هيئة_المنطقة_الحرة_الدولية في الإمارات للتعاون في بطولة #هيرو_دبي_ديزرت_كلاسيك! انطلاق شراكة ديناميكية تجمع بين الخبرة والتجربة #هيئة_المنطقة_الحرة_الدولية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https://quintly-eu-image-storage.s3.amazonaws.com/15b677218c90692c990dc3553db2e871/387f7f3f0361c6f7dcee89252afa8413.jpg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01/10/2024 02:10:08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2050090"/>
                  </a:ext>
                </a:extLst>
              </a:tr>
            </a:tbl>
          </a:graphicData>
        </a:graphic>
      </p:graphicFrame>
      <p:sp>
        <p:nvSpPr>
          <p:cNvPr id="4" name="Text Placeholder 3">
            <a:extLst>
              <a:ext uri="{FF2B5EF4-FFF2-40B4-BE49-F238E27FC236}">
                <a16:creationId xmlns:a16="http://schemas.microsoft.com/office/drawing/2014/main" id="{0ED7C81B-9D0B-4DA4-814A-CC8504029D1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8204167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9F4E6-2512-4B1A-9631-0E4358030539}"/>
              </a:ext>
            </a:extLst>
          </p:cNvPr>
          <p:cNvSpPr>
            <a:spLocks noGrp="1"/>
          </p:cNvSpPr>
          <p:nvPr>
            <p:ph type="title"/>
          </p:nvPr>
        </p:nvSpPr>
        <p:spPr/>
        <p:txBody>
          <a:bodyPr/>
          <a:lstStyle/>
          <a:p>
            <a:r>
              <a:rPr lang="pt-BR"/>
              <a:t>Facebook FB Videos Data | Hero Dubai Desert Classic - 21 of 26</a:t>
            </a:r>
            <a:endParaRPr lang="en-US"/>
          </a:p>
        </p:txBody>
      </p:sp>
      <p:graphicFrame>
        <p:nvGraphicFramePr>
          <p:cNvPr id="5" name="Table Placeholder 4">
            <a:extLst>
              <a:ext uri="{FF2B5EF4-FFF2-40B4-BE49-F238E27FC236}">
                <a16:creationId xmlns:a16="http://schemas.microsoft.com/office/drawing/2014/main" id="{4C407B2F-0EA5-4B69-A15C-EC48DA0291F0}"/>
              </a:ext>
            </a:extLst>
          </p:cNvPr>
          <p:cNvGraphicFramePr>
            <a:graphicFrameLocks noGrp="1"/>
          </p:cNvGraphicFramePr>
          <p:nvPr>
            <p:ph type="tbl" sz="quarter" idx="13"/>
            <p:extLst>
              <p:ext uri="{D42A27DB-BD31-4B8C-83A1-F6EECF244321}">
                <p14:modId xmlns:p14="http://schemas.microsoft.com/office/powerpoint/2010/main" val="167761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79999413"/>
                    </a:ext>
                  </a:extLst>
                </a:gridCol>
                <a:gridCol w="1069848">
                  <a:extLst>
                    <a:ext uri="{9D8B030D-6E8A-4147-A177-3AD203B41FA5}">
                      <a16:colId xmlns:a16="http://schemas.microsoft.com/office/drawing/2014/main" val="896071748"/>
                    </a:ext>
                  </a:extLst>
                </a:gridCol>
                <a:gridCol w="740664">
                  <a:extLst>
                    <a:ext uri="{9D8B030D-6E8A-4147-A177-3AD203B41FA5}">
                      <a16:colId xmlns:a16="http://schemas.microsoft.com/office/drawing/2014/main" val="2036914092"/>
                    </a:ext>
                  </a:extLst>
                </a:gridCol>
                <a:gridCol w="246888">
                  <a:extLst>
                    <a:ext uri="{9D8B030D-6E8A-4147-A177-3AD203B41FA5}">
                      <a16:colId xmlns:a16="http://schemas.microsoft.com/office/drawing/2014/main" val="1856065551"/>
                    </a:ext>
                  </a:extLst>
                </a:gridCol>
                <a:gridCol w="411480">
                  <a:extLst>
                    <a:ext uri="{9D8B030D-6E8A-4147-A177-3AD203B41FA5}">
                      <a16:colId xmlns:a16="http://schemas.microsoft.com/office/drawing/2014/main" val="2733995784"/>
                    </a:ext>
                  </a:extLst>
                </a:gridCol>
                <a:gridCol w="411480">
                  <a:extLst>
                    <a:ext uri="{9D8B030D-6E8A-4147-A177-3AD203B41FA5}">
                      <a16:colId xmlns:a16="http://schemas.microsoft.com/office/drawing/2014/main" val="2403895918"/>
                    </a:ext>
                  </a:extLst>
                </a:gridCol>
                <a:gridCol w="411480">
                  <a:extLst>
                    <a:ext uri="{9D8B030D-6E8A-4147-A177-3AD203B41FA5}">
                      <a16:colId xmlns:a16="http://schemas.microsoft.com/office/drawing/2014/main" val="2315339969"/>
                    </a:ext>
                  </a:extLst>
                </a:gridCol>
                <a:gridCol w="411480">
                  <a:extLst>
                    <a:ext uri="{9D8B030D-6E8A-4147-A177-3AD203B41FA5}">
                      <a16:colId xmlns:a16="http://schemas.microsoft.com/office/drawing/2014/main" val="3240906835"/>
                    </a:ext>
                  </a:extLst>
                </a:gridCol>
                <a:gridCol w="411480">
                  <a:extLst>
                    <a:ext uri="{9D8B030D-6E8A-4147-A177-3AD203B41FA5}">
                      <a16:colId xmlns:a16="http://schemas.microsoft.com/office/drawing/2014/main" val="3153096490"/>
                    </a:ext>
                  </a:extLst>
                </a:gridCol>
                <a:gridCol w="411480">
                  <a:extLst>
                    <a:ext uri="{9D8B030D-6E8A-4147-A177-3AD203B41FA5}">
                      <a16:colId xmlns:a16="http://schemas.microsoft.com/office/drawing/2014/main" val="3558641460"/>
                    </a:ext>
                  </a:extLst>
                </a:gridCol>
                <a:gridCol w="411480">
                  <a:extLst>
                    <a:ext uri="{9D8B030D-6E8A-4147-A177-3AD203B41FA5}">
                      <a16:colId xmlns:a16="http://schemas.microsoft.com/office/drawing/2014/main" val="1089088378"/>
                    </a:ext>
                  </a:extLst>
                </a:gridCol>
                <a:gridCol w="411480">
                  <a:extLst>
                    <a:ext uri="{9D8B030D-6E8A-4147-A177-3AD203B41FA5}">
                      <a16:colId xmlns:a16="http://schemas.microsoft.com/office/drawing/2014/main" val="397842102"/>
                    </a:ext>
                  </a:extLst>
                </a:gridCol>
                <a:gridCol w="411480">
                  <a:extLst>
                    <a:ext uri="{9D8B030D-6E8A-4147-A177-3AD203B41FA5}">
                      <a16:colId xmlns:a16="http://schemas.microsoft.com/office/drawing/2014/main" val="2178262945"/>
                    </a:ext>
                  </a:extLst>
                </a:gridCol>
                <a:gridCol w="411480">
                  <a:extLst>
                    <a:ext uri="{9D8B030D-6E8A-4147-A177-3AD203B41FA5}">
                      <a16:colId xmlns:a16="http://schemas.microsoft.com/office/drawing/2014/main" val="3200876432"/>
                    </a:ext>
                  </a:extLst>
                </a:gridCol>
                <a:gridCol w="411480">
                  <a:extLst>
                    <a:ext uri="{9D8B030D-6E8A-4147-A177-3AD203B41FA5}">
                      <a16:colId xmlns:a16="http://schemas.microsoft.com/office/drawing/2014/main" val="2872806194"/>
                    </a:ext>
                  </a:extLst>
                </a:gridCol>
                <a:gridCol w="411480">
                  <a:extLst>
                    <a:ext uri="{9D8B030D-6E8A-4147-A177-3AD203B41FA5}">
                      <a16:colId xmlns:a16="http://schemas.microsoft.com/office/drawing/2014/main" val="249221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4050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- 2023-12-27 16:42:50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best in Tournament Town! 🌟 
From live music to delicious food trucks, there's something for everyone in the family. 🎤🍕
Don't miss out on all the fun &amp; book your FREE tickets now
🔗 https://web.dubaidesertclassic.com/event-tickets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استمتع بأفضل المغامرات في قرية البطولة!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 الموسيقى الحية إلى الوجبات السريعة والشهية، ثمة شيء لجميع أفراد العائلة.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 تفوّت المرح والطعام الشهي، واحجز تذاكرك المجانية الآن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https://quintly-eu-image-storage.s3.amazonaws.com/15b677218c90692c990dc3553db2e871/fdbe78ed1cdd7bbe7f8b70438965328f.jpg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20:29:40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31155901"/>
                  </a:ext>
                </a:extLst>
              </a:tr>
            </a:tbl>
          </a:graphicData>
        </a:graphic>
      </p:graphicFrame>
      <p:sp>
        <p:nvSpPr>
          <p:cNvPr id="4" name="Text Placeholder 3">
            <a:extLst>
              <a:ext uri="{FF2B5EF4-FFF2-40B4-BE49-F238E27FC236}">
                <a16:creationId xmlns:a16="http://schemas.microsoft.com/office/drawing/2014/main" id="{D1831B03-0CCB-4488-88DC-7D41FE0C404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0314942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B499C-AF9E-4CDB-87E4-AE546FD673B7}"/>
              </a:ext>
            </a:extLst>
          </p:cNvPr>
          <p:cNvSpPr>
            <a:spLocks noGrp="1"/>
          </p:cNvSpPr>
          <p:nvPr>
            <p:ph type="title"/>
          </p:nvPr>
        </p:nvSpPr>
        <p:spPr/>
        <p:txBody>
          <a:bodyPr/>
          <a:lstStyle/>
          <a:p>
            <a:r>
              <a:rPr lang="pt-BR"/>
              <a:t>Facebook FB Videos Data | Hero Dubai Desert Classic - 22 of 26</a:t>
            </a:r>
            <a:endParaRPr lang="en-US"/>
          </a:p>
        </p:txBody>
      </p:sp>
      <p:graphicFrame>
        <p:nvGraphicFramePr>
          <p:cNvPr id="5" name="Table Placeholder 4">
            <a:extLst>
              <a:ext uri="{FF2B5EF4-FFF2-40B4-BE49-F238E27FC236}">
                <a16:creationId xmlns:a16="http://schemas.microsoft.com/office/drawing/2014/main" id="{25D7BA76-4AF2-45E4-8990-039A8475F555}"/>
              </a:ext>
            </a:extLst>
          </p:cNvPr>
          <p:cNvGraphicFramePr>
            <a:graphicFrameLocks noGrp="1"/>
          </p:cNvGraphicFramePr>
          <p:nvPr>
            <p:ph type="tbl" sz="quarter" idx="13"/>
            <p:extLst>
              <p:ext uri="{D42A27DB-BD31-4B8C-83A1-F6EECF244321}">
                <p14:modId xmlns:p14="http://schemas.microsoft.com/office/powerpoint/2010/main" val="364092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33227334"/>
                    </a:ext>
                  </a:extLst>
                </a:gridCol>
                <a:gridCol w="1069848">
                  <a:extLst>
                    <a:ext uri="{9D8B030D-6E8A-4147-A177-3AD203B41FA5}">
                      <a16:colId xmlns:a16="http://schemas.microsoft.com/office/drawing/2014/main" val="3017143693"/>
                    </a:ext>
                  </a:extLst>
                </a:gridCol>
                <a:gridCol w="740664">
                  <a:extLst>
                    <a:ext uri="{9D8B030D-6E8A-4147-A177-3AD203B41FA5}">
                      <a16:colId xmlns:a16="http://schemas.microsoft.com/office/drawing/2014/main" val="2292740067"/>
                    </a:ext>
                  </a:extLst>
                </a:gridCol>
                <a:gridCol w="246888">
                  <a:extLst>
                    <a:ext uri="{9D8B030D-6E8A-4147-A177-3AD203B41FA5}">
                      <a16:colId xmlns:a16="http://schemas.microsoft.com/office/drawing/2014/main" val="3364908015"/>
                    </a:ext>
                  </a:extLst>
                </a:gridCol>
                <a:gridCol w="411480">
                  <a:extLst>
                    <a:ext uri="{9D8B030D-6E8A-4147-A177-3AD203B41FA5}">
                      <a16:colId xmlns:a16="http://schemas.microsoft.com/office/drawing/2014/main" val="280643792"/>
                    </a:ext>
                  </a:extLst>
                </a:gridCol>
                <a:gridCol w="411480">
                  <a:extLst>
                    <a:ext uri="{9D8B030D-6E8A-4147-A177-3AD203B41FA5}">
                      <a16:colId xmlns:a16="http://schemas.microsoft.com/office/drawing/2014/main" val="3782799241"/>
                    </a:ext>
                  </a:extLst>
                </a:gridCol>
                <a:gridCol w="411480">
                  <a:extLst>
                    <a:ext uri="{9D8B030D-6E8A-4147-A177-3AD203B41FA5}">
                      <a16:colId xmlns:a16="http://schemas.microsoft.com/office/drawing/2014/main" val="2115981661"/>
                    </a:ext>
                  </a:extLst>
                </a:gridCol>
                <a:gridCol w="411480">
                  <a:extLst>
                    <a:ext uri="{9D8B030D-6E8A-4147-A177-3AD203B41FA5}">
                      <a16:colId xmlns:a16="http://schemas.microsoft.com/office/drawing/2014/main" val="4265262013"/>
                    </a:ext>
                  </a:extLst>
                </a:gridCol>
                <a:gridCol w="411480">
                  <a:extLst>
                    <a:ext uri="{9D8B030D-6E8A-4147-A177-3AD203B41FA5}">
                      <a16:colId xmlns:a16="http://schemas.microsoft.com/office/drawing/2014/main" val="2000820392"/>
                    </a:ext>
                  </a:extLst>
                </a:gridCol>
                <a:gridCol w="411480">
                  <a:extLst>
                    <a:ext uri="{9D8B030D-6E8A-4147-A177-3AD203B41FA5}">
                      <a16:colId xmlns:a16="http://schemas.microsoft.com/office/drawing/2014/main" val="2491949726"/>
                    </a:ext>
                  </a:extLst>
                </a:gridCol>
                <a:gridCol w="411480">
                  <a:extLst>
                    <a:ext uri="{9D8B030D-6E8A-4147-A177-3AD203B41FA5}">
                      <a16:colId xmlns:a16="http://schemas.microsoft.com/office/drawing/2014/main" val="1820317780"/>
                    </a:ext>
                  </a:extLst>
                </a:gridCol>
                <a:gridCol w="411480">
                  <a:extLst>
                    <a:ext uri="{9D8B030D-6E8A-4147-A177-3AD203B41FA5}">
                      <a16:colId xmlns:a16="http://schemas.microsoft.com/office/drawing/2014/main" val="1652300403"/>
                    </a:ext>
                  </a:extLst>
                </a:gridCol>
                <a:gridCol w="411480">
                  <a:extLst>
                    <a:ext uri="{9D8B030D-6E8A-4147-A177-3AD203B41FA5}">
                      <a16:colId xmlns:a16="http://schemas.microsoft.com/office/drawing/2014/main" val="834965618"/>
                    </a:ext>
                  </a:extLst>
                </a:gridCol>
                <a:gridCol w="411480">
                  <a:extLst>
                    <a:ext uri="{9D8B030D-6E8A-4147-A177-3AD203B41FA5}">
                      <a16:colId xmlns:a16="http://schemas.microsoft.com/office/drawing/2014/main" val="1106404403"/>
                    </a:ext>
                  </a:extLst>
                </a:gridCol>
                <a:gridCol w="411480">
                  <a:extLst>
                    <a:ext uri="{9D8B030D-6E8A-4147-A177-3AD203B41FA5}">
                      <a16:colId xmlns:a16="http://schemas.microsoft.com/office/drawing/2014/main" val="4268847153"/>
                    </a:ext>
                  </a:extLst>
                </a:gridCol>
                <a:gridCol w="411480">
                  <a:extLst>
                    <a:ext uri="{9D8B030D-6E8A-4147-A177-3AD203B41FA5}">
                      <a16:colId xmlns:a16="http://schemas.microsoft.com/office/drawing/2014/main" val="147442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42730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- 2023-12-26 08:51:01</a:t>
                      </a:r>
                      <a:r>
                        <a:rPr kumimoji="0" lang="en-US" sz="1000" b="0" i="0" u="none" strike="noStrike" kern="1200" cap="none" spc="0" normalizeH="0" baseline="0" noProof="0">
                          <a:ln>
                            <a:noFill/>
                          </a:ln>
                          <a:solidFill>
                            <a:prstClr val="black"/>
                          </a:solidFill>
                          <a:effectLst/>
                          <a:uLnTx/>
                          <a:uFillTx/>
                          <a:latin typeface="Calibri"/>
                          <a:ea typeface="+mn-ea"/>
                          <a:cs typeface="+mn-cs"/>
                        </a:rPr>
                        <a:t>
 4 days of pure golfing magic with all our favourites at the 2024 Hero #DubaiDesertClassic
We can't wait, you don't want to miss out. Get your free tickets now - Limited availability 🤩
4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أيام من متعة الجولف مع اللاعبين الأقرب لقلوبنا في #هيرو_دبي_ديزرت_كلاسيك 2024
لا تفوّت مشاهدة هؤلاء النجوم – احجز تذاكرك المجانية الآن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التذاكر محدودة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https://quintly-eu-image-storage.s3.amazonaws.com/15b677218c90692c990dc3553db2e871/64fd4bd67987189ab10bf82c773ad0e5.jpg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03/30/2024 01:53:29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59668205"/>
                  </a:ext>
                </a:extLst>
              </a:tr>
            </a:tbl>
          </a:graphicData>
        </a:graphic>
      </p:graphicFrame>
      <p:sp>
        <p:nvSpPr>
          <p:cNvPr id="4" name="Text Placeholder 3">
            <a:extLst>
              <a:ext uri="{FF2B5EF4-FFF2-40B4-BE49-F238E27FC236}">
                <a16:creationId xmlns:a16="http://schemas.microsoft.com/office/drawing/2014/main" id="{DD63053D-F7B4-44CF-8656-AE0F1448271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2141496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B2EB7-BA97-41AC-87D3-79110887F5BF}"/>
              </a:ext>
            </a:extLst>
          </p:cNvPr>
          <p:cNvSpPr>
            <a:spLocks noGrp="1"/>
          </p:cNvSpPr>
          <p:nvPr>
            <p:ph type="title"/>
          </p:nvPr>
        </p:nvSpPr>
        <p:spPr/>
        <p:txBody>
          <a:bodyPr/>
          <a:lstStyle/>
          <a:p>
            <a:r>
              <a:rPr lang="pt-BR"/>
              <a:t>Facebook FB Videos Data | Hero Dubai Desert Classic - 23 of 26</a:t>
            </a:r>
            <a:endParaRPr lang="en-US"/>
          </a:p>
        </p:txBody>
      </p:sp>
      <p:graphicFrame>
        <p:nvGraphicFramePr>
          <p:cNvPr id="5" name="Table Placeholder 4">
            <a:extLst>
              <a:ext uri="{FF2B5EF4-FFF2-40B4-BE49-F238E27FC236}">
                <a16:creationId xmlns:a16="http://schemas.microsoft.com/office/drawing/2014/main" id="{B60884BB-25BC-4841-A597-FC40584B3132}"/>
              </a:ext>
            </a:extLst>
          </p:cNvPr>
          <p:cNvGraphicFramePr>
            <a:graphicFrameLocks noGrp="1"/>
          </p:cNvGraphicFramePr>
          <p:nvPr>
            <p:ph type="tbl" sz="quarter" idx="13"/>
            <p:extLst>
              <p:ext uri="{D42A27DB-BD31-4B8C-83A1-F6EECF244321}">
                <p14:modId xmlns:p14="http://schemas.microsoft.com/office/powerpoint/2010/main" val="172683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6831262"/>
                    </a:ext>
                  </a:extLst>
                </a:gridCol>
                <a:gridCol w="1069848">
                  <a:extLst>
                    <a:ext uri="{9D8B030D-6E8A-4147-A177-3AD203B41FA5}">
                      <a16:colId xmlns:a16="http://schemas.microsoft.com/office/drawing/2014/main" val="2104227964"/>
                    </a:ext>
                  </a:extLst>
                </a:gridCol>
                <a:gridCol w="740664">
                  <a:extLst>
                    <a:ext uri="{9D8B030D-6E8A-4147-A177-3AD203B41FA5}">
                      <a16:colId xmlns:a16="http://schemas.microsoft.com/office/drawing/2014/main" val="1928155818"/>
                    </a:ext>
                  </a:extLst>
                </a:gridCol>
                <a:gridCol w="246888">
                  <a:extLst>
                    <a:ext uri="{9D8B030D-6E8A-4147-A177-3AD203B41FA5}">
                      <a16:colId xmlns:a16="http://schemas.microsoft.com/office/drawing/2014/main" val="248112159"/>
                    </a:ext>
                  </a:extLst>
                </a:gridCol>
                <a:gridCol w="411480">
                  <a:extLst>
                    <a:ext uri="{9D8B030D-6E8A-4147-A177-3AD203B41FA5}">
                      <a16:colId xmlns:a16="http://schemas.microsoft.com/office/drawing/2014/main" val="2457483791"/>
                    </a:ext>
                  </a:extLst>
                </a:gridCol>
                <a:gridCol w="411480">
                  <a:extLst>
                    <a:ext uri="{9D8B030D-6E8A-4147-A177-3AD203B41FA5}">
                      <a16:colId xmlns:a16="http://schemas.microsoft.com/office/drawing/2014/main" val="1700860554"/>
                    </a:ext>
                  </a:extLst>
                </a:gridCol>
                <a:gridCol w="411480">
                  <a:extLst>
                    <a:ext uri="{9D8B030D-6E8A-4147-A177-3AD203B41FA5}">
                      <a16:colId xmlns:a16="http://schemas.microsoft.com/office/drawing/2014/main" val="3415627314"/>
                    </a:ext>
                  </a:extLst>
                </a:gridCol>
                <a:gridCol w="411480">
                  <a:extLst>
                    <a:ext uri="{9D8B030D-6E8A-4147-A177-3AD203B41FA5}">
                      <a16:colId xmlns:a16="http://schemas.microsoft.com/office/drawing/2014/main" val="1792658185"/>
                    </a:ext>
                  </a:extLst>
                </a:gridCol>
                <a:gridCol w="411480">
                  <a:extLst>
                    <a:ext uri="{9D8B030D-6E8A-4147-A177-3AD203B41FA5}">
                      <a16:colId xmlns:a16="http://schemas.microsoft.com/office/drawing/2014/main" val="1943074131"/>
                    </a:ext>
                  </a:extLst>
                </a:gridCol>
                <a:gridCol w="411480">
                  <a:extLst>
                    <a:ext uri="{9D8B030D-6E8A-4147-A177-3AD203B41FA5}">
                      <a16:colId xmlns:a16="http://schemas.microsoft.com/office/drawing/2014/main" val="3312856603"/>
                    </a:ext>
                  </a:extLst>
                </a:gridCol>
                <a:gridCol w="411480">
                  <a:extLst>
                    <a:ext uri="{9D8B030D-6E8A-4147-A177-3AD203B41FA5}">
                      <a16:colId xmlns:a16="http://schemas.microsoft.com/office/drawing/2014/main" val="4069154294"/>
                    </a:ext>
                  </a:extLst>
                </a:gridCol>
                <a:gridCol w="411480">
                  <a:extLst>
                    <a:ext uri="{9D8B030D-6E8A-4147-A177-3AD203B41FA5}">
                      <a16:colId xmlns:a16="http://schemas.microsoft.com/office/drawing/2014/main" val="2457628636"/>
                    </a:ext>
                  </a:extLst>
                </a:gridCol>
                <a:gridCol w="411480">
                  <a:extLst>
                    <a:ext uri="{9D8B030D-6E8A-4147-A177-3AD203B41FA5}">
                      <a16:colId xmlns:a16="http://schemas.microsoft.com/office/drawing/2014/main" val="2478610349"/>
                    </a:ext>
                  </a:extLst>
                </a:gridCol>
                <a:gridCol w="411480">
                  <a:extLst>
                    <a:ext uri="{9D8B030D-6E8A-4147-A177-3AD203B41FA5}">
                      <a16:colId xmlns:a16="http://schemas.microsoft.com/office/drawing/2014/main" val="2267073324"/>
                    </a:ext>
                  </a:extLst>
                </a:gridCol>
                <a:gridCol w="411480">
                  <a:extLst>
                    <a:ext uri="{9D8B030D-6E8A-4147-A177-3AD203B41FA5}">
                      <a16:colId xmlns:a16="http://schemas.microsoft.com/office/drawing/2014/main" val="2556853097"/>
                    </a:ext>
                  </a:extLst>
                </a:gridCol>
                <a:gridCol w="411480">
                  <a:extLst>
                    <a:ext uri="{9D8B030D-6E8A-4147-A177-3AD203B41FA5}">
                      <a16:colId xmlns:a16="http://schemas.microsoft.com/office/drawing/2014/main" val="2598013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3831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- 2023-12-21 08:32:27</a:t>
                      </a:r>
                      <a:r>
                        <a:rPr kumimoji="0" lang="en-US" sz="1000" b="0" i="0" u="none" strike="noStrike" kern="1200" cap="none" spc="0" normalizeH="0" baseline="0" noProof="0">
                          <a:ln>
                            <a:noFill/>
                          </a:ln>
                          <a:solidFill>
                            <a:prstClr val="black"/>
                          </a:solidFill>
                          <a:effectLst/>
                          <a:uLnTx/>
                          <a:uFillTx/>
                          <a:latin typeface="Calibri"/>
                          <a:ea typeface="+mn-ea"/>
                          <a:cs typeface="+mn-cs"/>
                        </a:rPr>
                        <a:t>
 POV: You're in the Hospitality Dallah Lounge  ⛳  Don't miss out as last chance to buy - only a handful of tickets are left on Thursday &amp; Saturday.
Get your tickets now! http://bit.ly/3TyFEAv
#DubaiDesertClassic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أنت في صالة الدلة للضيافة :</a:t>
                      </a:r>
                      <a:r>
                        <a:rPr kumimoji="0" lang="en-US" sz="1000" b="0" i="0" u="none" strike="noStrike" kern="1200" cap="none" spc="0" normalizeH="0" baseline="0" noProof="0">
                          <a:ln>
                            <a:noFill/>
                          </a:ln>
                          <a:solidFill>
                            <a:prstClr val="black"/>
                          </a:solidFill>
                          <a:effectLst/>
                          <a:uLnTx/>
                          <a:uFillTx/>
                          <a:latin typeface="Calibri"/>
                          <a:ea typeface="+mn-ea"/>
                          <a:cs typeface="+mn-cs"/>
                        </a:rPr>
                        <a:t>golf:️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 تفوتوا الفرصة الأخيرة للشراء - متبقي فقط عدد محدود من التذاكر ليوم الخميس ويوم السبت :</a:t>
                      </a:r>
                      <a:r>
                        <a:rPr kumimoji="0" lang="en-US" sz="1000" b="0" i="0" u="none" strike="noStrike" kern="1200" cap="none" spc="0" normalizeH="0" baseline="0" noProof="0">
                          <a:ln>
                            <a:noFill/>
                          </a:ln>
                          <a:solidFill>
                            <a:prstClr val="black"/>
                          </a:solidFill>
                          <a:effectLst/>
                          <a:uLnTx/>
                          <a:uFillTx/>
                          <a:latin typeface="Calibri"/>
                          <a:ea typeface="+mn-ea"/>
                          <a:cs typeface="+mn-cs"/>
                        </a:rPr>
                        <a:t>POV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احصلوا على تذاكركم الآن من الرابط في البايو!
#دبي_ديزرت_كلاسيك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https://quintly-eu-image-storage.s3.amazonaws.com/15b677218c90692c990dc3553db2e871/e0c9661ad07560152554d50677065ebc.jpg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03/21/2024 07:59:29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59498699"/>
                  </a:ext>
                </a:extLst>
              </a:tr>
            </a:tbl>
          </a:graphicData>
        </a:graphic>
      </p:graphicFrame>
      <p:sp>
        <p:nvSpPr>
          <p:cNvPr id="4" name="Text Placeholder 3">
            <a:extLst>
              <a:ext uri="{FF2B5EF4-FFF2-40B4-BE49-F238E27FC236}">
                <a16:creationId xmlns:a16="http://schemas.microsoft.com/office/drawing/2014/main" id="{E393C6E3-A30D-4FC6-8893-E6588A96B81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024909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D708-D926-4234-A581-D2ED49CEF470}"/>
              </a:ext>
            </a:extLst>
          </p:cNvPr>
          <p:cNvSpPr>
            <a:spLocks noGrp="1"/>
          </p:cNvSpPr>
          <p:nvPr>
            <p:ph type="title"/>
          </p:nvPr>
        </p:nvSpPr>
        <p:spPr/>
        <p:txBody>
          <a:bodyPr/>
          <a:lstStyle/>
          <a:p>
            <a:r>
              <a:rPr lang="pt-BR"/>
              <a:t>Facebook FB Videos Data | Hero Dubai Desert Classic - 24 of 26</a:t>
            </a:r>
            <a:endParaRPr lang="en-US"/>
          </a:p>
        </p:txBody>
      </p:sp>
      <p:graphicFrame>
        <p:nvGraphicFramePr>
          <p:cNvPr id="5" name="Table Placeholder 4">
            <a:extLst>
              <a:ext uri="{FF2B5EF4-FFF2-40B4-BE49-F238E27FC236}">
                <a16:creationId xmlns:a16="http://schemas.microsoft.com/office/drawing/2014/main" id="{501001F7-9F17-4F3E-BBD3-467B03C67DA4}"/>
              </a:ext>
            </a:extLst>
          </p:cNvPr>
          <p:cNvGraphicFramePr>
            <a:graphicFrameLocks noGrp="1"/>
          </p:cNvGraphicFramePr>
          <p:nvPr>
            <p:ph type="tbl" sz="quarter" idx="13"/>
            <p:extLst>
              <p:ext uri="{D42A27DB-BD31-4B8C-83A1-F6EECF244321}">
                <p14:modId xmlns:p14="http://schemas.microsoft.com/office/powerpoint/2010/main" val="2110768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03129295"/>
                    </a:ext>
                  </a:extLst>
                </a:gridCol>
                <a:gridCol w="1069848">
                  <a:extLst>
                    <a:ext uri="{9D8B030D-6E8A-4147-A177-3AD203B41FA5}">
                      <a16:colId xmlns:a16="http://schemas.microsoft.com/office/drawing/2014/main" val="1055598883"/>
                    </a:ext>
                  </a:extLst>
                </a:gridCol>
                <a:gridCol w="740664">
                  <a:extLst>
                    <a:ext uri="{9D8B030D-6E8A-4147-A177-3AD203B41FA5}">
                      <a16:colId xmlns:a16="http://schemas.microsoft.com/office/drawing/2014/main" val="155906352"/>
                    </a:ext>
                  </a:extLst>
                </a:gridCol>
                <a:gridCol w="246888">
                  <a:extLst>
                    <a:ext uri="{9D8B030D-6E8A-4147-A177-3AD203B41FA5}">
                      <a16:colId xmlns:a16="http://schemas.microsoft.com/office/drawing/2014/main" val="1135701951"/>
                    </a:ext>
                  </a:extLst>
                </a:gridCol>
                <a:gridCol w="411480">
                  <a:extLst>
                    <a:ext uri="{9D8B030D-6E8A-4147-A177-3AD203B41FA5}">
                      <a16:colId xmlns:a16="http://schemas.microsoft.com/office/drawing/2014/main" val="1600789051"/>
                    </a:ext>
                  </a:extLst>
                </a:gridCol>
                <a:gridCol w="411480">
                  <a:extLst>
                    <a:ext uri="{9D8B030D-6E8A-4147-A177-3AD203B41FA5}">
                      <a16:colId xmlns:a16="http://schemas.microsoft.com/office/drawing/2014/main" val="1632314943"/>
                    </a:ext>
                  </a:extLst>
                </a:gridCol>
                <a:gridCol w="411480">
                  <a:extLst>
                    <a:ext uri="{9D8B030D-6E8A-4147-A177-3AD203B41FA5}">
                      <a16:colId xmlns:a16="http://schemas.microsoft.com/office/drawing/2014/main" val="2898860411"/>
                    </a:ext>
                  </a:extLst>
                </a:gridCol>
                <a:gridCol w="411480">
                  <a:extLst>
                    <a:ext uri="{9D8B030D-6E8A-4147-A177-3AD203B41FA5}">
                      <a16:colId xmlns:a16="http://schemas.microsoft.com/office/drawing/2014/main" val="1855811312"/>
                    </a:ext>
                  </a:extLst>
                </a:gridCol>
                <a:gridCol w="411480">
                  <a:extLst>
                    <a:ext uri="{9D8B030D-6E8A-4147-A177-3AD203B41FA5}">
                      <a16:colId xmlns:a16="http://schemas.microsoft.com/office/drawing/2014/main" val="496287725"/>
                    </a:ext>
                  </a:extLst>
                </a:gridCol>
                <a:gridCol w="411480">
                  <a:extLst>
                    <a:ext uri="{9D8B030D-6E8A-4147-A177-3AD203B41FA5}">
                      <a16:colId xmlns:a16="http://schemas.microsoft.com/office/drawing/2014/main" val="2675231928"/>
                    </a:ext>
                  </a:extLst>
                </a:gridCol>
                <a:gridCol w="411480">
                  <a:extLst>
                    <a:ext uri="{9D8B030D-6E8A-4147-A177-3AD203B41FA5}">
                      <a16:colId xmlns:a16="http://schemas.microsoft.com/office/drawing/2014/main" val="148290106"/>
                    </a:ext>
                  </a:extLst>
                </a:gridCol>
                <a:gridCol w="411480">
                  <a:extLst>
                    <a:ext uri="{9D8B030D-6E8A-4147-A177-3AD203B41FA5}">
                      <a16:colId xmlns:a16="http://schemas.microsoft.com/office/drawing/2014/main" val="2055169007"/>
                    </a:ext>
                  </a:extLst>
                </a:gridCol>
                <a:gridCol w="411480">
                  <a:extLst>
                    <a:ext uri="{9D8B030D-6E8A-4147-A177-3AD203B41FA5}">
                      <a16:colId xmlns:a16="http://schemas.microsoft.com/office/drawing/2014/main" val="967238782"/>
                    </a:ext>
                  </a:extLst>
                </a:gridCol>
                <a:gridCol w="411480">
                  <a:extLst>
                    <a:ext uri="{9D8B030D-6E8A-4147-A177-3AD203B41FA5}">
                      <a16:colId xmlns:a16="http://schemas.microsoft.com/office/drawing/2014/main" val="1449594323"/>
                    </a:ext>
                  </a:extLst>
                </a:gridCol>
                <a:gridCol w="411480">
                  <a:extLst>
                    <a:ext uri="{9D8B030D-6E8A-4147-A177-3AD203B41FA5}">
                      <a16:colId xmlns:a16="http://schemas.microsoft.com/office/drawing/2014/main" val="1314927987"/>
                    </a:ext>
                  </a:extLst>
                </a:gridCol>
                <a:gridCol w="411480">
                  <a:extLst>
                    <a:ext uri="{9D8B030D-6E8A-4147-A177-3AD203B41FA5}">
                      <a16:colId xmlns:a16="http://schemas.microsoft.com/office/drawing/2014/main" val="59322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2275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- 2023-12-14 10:39:20</a:t>
                      </a:r>
                      <a:r>
                        <a:rPr kumimoji="0" lang="en-US" sz="1000" b="0" i="0" u="none" strike="noStrike" kern="1200" cap="none" spc="0" normalizeH="0" baseline="0" noProof="0">
                          <a:ln>
                            <a:noFill/>
                          </a:ln>
                          <a:solidFill>
                            <a:prstClr val="black"/>
                          </a:solidFill>
                          <a:effectLst/>
                          <a:uLnTx/>
                          <a:uFillTx/>
                          <a:latin typeface="Calibri"/>
                          <a:ea typeface="+mn-ea"/>
                          <a:cs typeface="+mn-cs"/>
                        </a:rPr>
                        <a:t>
 35 days to go until the 35th edition of Hero #DubaiDesertClassic ⌛️
It's getting closer.. 😍 Don't miss out, limited free tickets available- reserve yours now!
🎟️ https://web.dubaidesertclassic.com/event-tickets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متبقي 35 يومًا على النسخة الـ 35 من #هيرو_دبي_ديزرت_كلاسيك - إنها تقترب!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https://quintly-eu-image-storage.s3.amazonaws.com/15b677218c90692c990dc3553db2e871/d1fe2757a9e8363affd02cbe5f7b98e7.jpg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15:04:46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61983692"/>
                  </a:ext>
                </a:extLst>
              </a:tr>
            </a:tbl>
          </a:graphicData>
        </a:graphic>
      </p:graphicFrame>
      <p:sp>
        <p:nvSpPr>
          <p:cNvPr id="4" name="Text Placeholder 3">
            <a:extLst>
              <a:ext uri="{FF2B5EF4-FFF2-40B4-BE49-F238E27FC236}">
                <a16:creationId xmlns:a16="http://schemas.microsoft.com/office/drawing/2014/main" id="{7303B06E-F455-4528-8E0E-A309B6A468D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8236009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2EB9-896A-4073-AC3F-18D37003B649}"/>
              </a:ext>
            </a:extLst>
          </p:cNvPr>
          <p:cNvSpPr>
            <a:spLocks noGrp="1"/>
          </p:cNvSpPr>
          <p:nvPr>
            <p:ph type="title"/>
          </p:nvPr>
        </p:nvSpPr>
        <p:spPr/>
        <p:txBody>
          <a:bodyPr/>
          <a:lstStyle/>
          <a:p>
            <a:r>
              <a:rPr lang="pt-BR"/>
              <a:t>Facebook FB Videos Data | Hero Dubai Desert Classic - 25 of 26</a:t>
            </a:r>
            <a:endParaRPr lang="en-US"/>
          </a:p>
        </p:txBody>
      </p:sp>
      <p:graphicFrame>
        <p:nvGraphicFramePr>
          <p:cNvPr id="5" name="Table Placeholder 4">
            <a:extLst>
              <a:ext uri="{FF2B5EF4-FFF2-40B4-BE49-F238E27FC236}">
                <a16:creationId xmlns:a16="http://schemas.microsoft.com/office/drawing/2014/main" id="{566F5F67-17E4-4408-878F-CC48141D55BA}"/>
              </a:ext>
            </a:extLst>
          </p:cNvPr>
          <p:cNvGraphicFramePr>
            <a:graphicFrameLocks noGrp="1"/>
          </p:cNvGraphicFramePr>
          <p:nvPr>
            <p:ph type="tbl" sz="quarter" idx="13"/>
            <p:extLst>
              <p:ext uri="{D42A27DB-BD31-4B8C-83A1-F6EECF244321}">
                <p14:modId xmlns:p14="http://schemas.microsoft.com/office/powerpoint/2010/main" val="297341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50157825"/>
                    </a:ext>
                  </a:extLst>
                </a:gridCol>
                <a:gridCol w="1069848">
                  <a:extLst>
                    <a:ext uri="{9D8B030D-6E8A-4147-A177-3AD203B41FA5}">
                      <a16:colId xmlns:a16="http://schemas.microsoft.com/office/drawing/2014/main" val="2016157041"/>
                    </a:ext>
                  </a:extLst>
                </a:gridCol>
                <a:gridCol w="740664">
                  <a:extLst>
                    <a:ext uri="{9D8B030D-6E8A-4147-A177-3AD203B41FA5}">
                      <a16:colId xmlns:a16="http://schemas.microsoft.com/office/drawing/2014/main" val="3959837897"/>
                    </a:ext>
                  </a:extLst>
                </a:gridCol>
                <a:gridCol w="246888">
                  <a:extLst>
                    <a:ext uri="{9D8B030D-6E8A-4147-A177-3AD203B41FA5}">
                      <a16:colId xmlns:a16="http://schemas.microsoft.com/office/drawing/2014/main" val="1111731617"/>
                    </a:ext>
                  </a:extLst>
                </a:gridCol>
                <a:gridCol w="411480">
                  <a:extLst>
                    <a:ext uri="{9D8B030D-6E8A-4147-A177-3AD203B41FA5}">
                      <a16:colId xmlns:a16="http://schemas.microsoft.com/office/drawing/2014/main" val="1256454903"/>
                    </a:ext>
                  </a:extLst>
                </a:gridCol>
                <a:gridCol w="411480">
                  <a:extLst>
                    <a:ext uri="{9D8B030D-6E8A-4147-A177-3AD203B41FA5}">
                      <a16:colId xmlns:a16="http://schemas.microsoft.com/office/drawing/2014/main" val="1442366054"/>
                    </a:ext>
                  </a:extLst>
                </a:gridCol>
                <a:gridCol w="411480">
                  <a:extLst>
                    <a:ext uri="{9D8B030D-6E8A-4147-A177-3AD203B41FA5}">
                      <a16:colId xmlns:a16="http://schemas.microsoft.com/office/drawing/2014/main" val="834079227"/>
                    </a:ext>
                  </a:extLst>
                </a:gridCol>
                <a:gridCol w="411480">
                  <a:extLst>
                    <a:ext uri="{9D8B030D-6E8A-4147-A177-3AD203B41FA5}">
                      <a16:colId xmlns:a16="http://schemas.microsoft.com/office/drawing/2014/main" val="844449746"/>
                    </a:ext>
                  </a:extLst>
                </a:gridCol>
                <a:gridCol w="411480">
                  <a:extLst>
                    <a:ext uri="{9D8B030D-6E8A-4147-A177-3AD203B41FA5}">
                      <a16:colId xmlns:a16="http://schemas.microsoft.com/office/drawing/2014/main" val="640442166"/>
                    </a:ext>
                  </a:extLst>
                </a:gridCol>
                <a:gridCol w="411480">
                  <a:extLst>
                    <a:ext uri="{9D8B030D-6E8A-4147-A177-3AD203B41FA5}">
                      <a16:colId xmlns:a16="http://schemas.microsoft.com/office/drawing/2014/main" val="3105215192"/>
                    </a:ext>
                  </a:extLst>
                </a:gridCol>
                <a:gridCol w="411480">
                  <a:extLst>
                    <a:ext uri="{9D8B030D-6E8A-4147-A177-3AD203B41FA5}">
                      <a16:colId xmlns:a16="http://schemas.microsoft.com/office/drawing/2014/main" val="2612056883"/>
                    </a:ext>
                  </a:extLst>
                </a:gridCol>
                <a:gridCol w="411480">
                  <a:extLst>
                    <a:ext uri="{9D8B030D-6E8A-4147-A177-3AD203B41FA5}">
                      <a16:colId xmlns:a16="http://schemas.microsoft.com/office/drawing/2014/main" val="1792169309"/>
                    </a:ext>
                  </a:extLst>
                </a:gridCol>
                <a:gridCol w="411480">
                  <a:extLst>
                    <a:ext uri="{9D8B030D-6E8A-4147-A177-3AD203B41FA5}">
                      <a16:colId xmlns:a16="http://schemas.microsoft.com/office/drawing/2014/main" val="3140838552"/>
                    </a:ext>
                  </a:extLst>
                </a:gridCol>
                <a:gridCol w="411480">
                  <a:extLst>
                    <a:ext uri="{9D8B030D-6E8A-4147-A177-3AD203B41FA5}">
                      <a16:colId xmlns:a16="http://schemas.microsoft.com/office/drawing/2014/main" val="1999348094"/>
                    </a:ext>
                  </a:extLst>
                </a:gridCol>
                <a:gridCol w="411480">
                  <a:extLst>
                    <a:ext uri="{9D8B030D-6E8A-4147-A177-3AD203B41FA5}">
                      <a16:colId xmlns:a16="http://schemas.microsoft.com/office/drawing/2014/main" val="574286547"/>
                    </a:ext>
                  </a:extLst>
                </a:gridCol>
                <a:gridCol w="411480">
                  <a:extLst>
                    <a:ext uri="{9D8B030D-6E8A-4147-A177-3AD203B41FA5}">
                      <a16:colId xmlns:a16="http://schemas.microsoft.com/office/drawing/2014/main" val="59444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8552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- 2023-12-07 13:52:43</a:t>
                      </a:r>
                      <a:r>
                        <a:rPr kumimoji="0" lang="en-US" sz="1000" b="0" i="0" u="none" strike="noStrike" kern="1200" cap="none" spc="0" normalizeH="0" baseline="0" noProof="0">
                          <a:ln>
                            <a:noFill/>
                          </a:ln>
                          <a:solidFill>
                            <a:prstClr val="black"/>
                          </a:solidFill>
                          <a:effectLst/>
                          <a:uLnTx/>
                          <a:uFillTx/>
                          <a:latin typeface="Calibri"/>
                          <a:ea typeface="+mn-ea"/>
                          <a:cs typeface="+mn-cs"/>
                        </a:rPr>
                        <a:t>
 35 years of triumph in #DubaiDesertClassic, where every swing tells a story of dedication, passion and victory. ✨
Here's to more history in the making! ⛳ 
35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عاماً من النجاح والشغف والعزيمة والانتصارات </a:t>
                      </a:r>
                      <a:r>
                        <a:rPr kumimoji="0" lang="en-US" sz="1000" b="0" i="0" u="none" strike="noStrike" kern="1200" cap="none" spc="0" normalizeH="0" baseline="0" noProof="0">
                          <a:ln>
                            <a:noFill/>
                          </a:ln>
                          <a:solidFill>
                            <a:prstClr val="black"/>
                          </a:solidFill>
                          <a:effectLst/>
                          <a:uLnTx/>
                          <a:uFillTx/>
                          <a:latin typeface="Calibri"/>
                          <a:ea typeface="+mn-ea"/>
                          <a:cs typeface="+mn-cs"/>
                        </a:rPr>
                        <a:t>✨
35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عاماً من #هيرو_دبي_ديزرت_كلاسيك، عراقة مستمرة وتاريخ حافل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https://quintly-eu-image-storage.s3.amazonaws.com/15b677218c90692c990dc3553db2e871/86593ea78dd34e75a5819ba3484df686.jpg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08/19/2024 08:17:44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45160560"/>
                  </a:ext>
                </a:extLst>
              </a:tr>
            </a:tbl>
          </a:graphicData>
        </a:graphic>
      </p:graphicFrame>
      <p:sp>
        <p:nvSpPr>
          <p:cNvPr id="4" name="Text Placeholder 3">
            <a:extLst>
              <a:ext uri="{FF2B5EF4-FFF2-40B4-BE49-F238E27FC236}">
                <a16:creationId xmlns:a16="http://schemas.microsoft.com/office/drawing/2014/main" id="{DE3465F2-1108-4543-993E-A10C18B6516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03683876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4D27-769E-4F69-BEC2-DF0008CBE785}"/>
              </a:ext>
            </a:extLst>
          </p:cNvPr>
          <p:cNvSpPr>
            <a:spLocks noGrp="1"/>
          </p:cNvSpPr>
          <p:nvPr>
            <p:ph type="title"/>
          </p:nvPr>
        </p:nvSpPr>
        <p:spPr/>
        <p:txBody>
          <a:bodyPr/>
          <a:lstStyle/>
          <a:p>
            <a:r>
              <a:rPr lang="pt-BR"/>
              <a:t>Facebook FB Videos Data | Hero Dubai Desert Classic - 26 of 26</a:t>
            </a:r>
            <a:endParaRPr lang="en-US"/>
          </a:p>
        </p:txBody>
      </p:sp>
      <p:graphicFrame>
        <p:nvGraphicFramePr>
          <p:cNvPr id="5" name="Table Placeholder 4">
            <a:extLst>
              <a:ext uri="{FF2B5EF4-FFF2-40B4-BE49-F238E27FC236}">
                <a16:creationId xmlns:a16="http://schemas.microsoft.com/office/drawing/2014/main" id="{67781F12-C33A-43F0-B796-8FC67E0F13A3}"/>
              </a:ext>
            </a:extLst>
          </p:cNvPr>
          <p:cNvGraphicFramePr>
            <a:graphicFrameLocks noGrp="1"/>
          </p:cNvGraphicFramePr>
          <p:nvPr>
            <p:ph type="tbl" sz="quarter" idx="13"/>
            <p:extLst>
              <p:ext uri="{D42A27DB-BD31-4B8C-83A1-F6EECF244321}">
                <p14:modId xmlns:p14="http://schemas.microsoft.com/office/powerpoint/2010/main" val="356190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24988956"/>
                    </a:ext>
                  </a:extLst>
                </a:gridCol>
                <a:gridCol w="1069848">
                  <a:extLst>
                    <a:ext uri="{9D8B030D-6E8A-4147-A177-3AD203B41FA5}">
                      <a16:colId xmlns:a16="http://schemas.microsoft.com/office/drawing/2014/main" val="1867275084"/>
                    </a:ext>
                  </a:extLst>
                </a:gridCol>
                <a:gridCol w="740664">
                  <a:extLst>
                    <a:ext uri="{9D8B030D-6E8A-4147-A177-3AD203B41FA5}">
                      <a16:colId xmlns:a16="http://schemas.microsoft.com/office/drawing/2014/main" val="884412007"/>
                    </a:ext>
                  </a:extLst>
                </a:gridCol>
                <a:gridCol w="246888">
                  <a:extLst>
                    <a:ext uri="{9D8B030D-6E8A-4147-A177-3AD203B41FA5}">
                      <a16:colId xmlns:a16="http://schemas.microsoft.com/office/drawing/2014/main" val="142015760"/>
                    </a:ext>
                  </a:extLst>
                </a:gridCol>
                <a:gridCol w="411480">
                  <a:extLst>
                    <a:ext uri="{9D8B030D-6E8A-4147-A177-3AD203B41FA5}">
                      <a16:colId xmlns:a16="http://schemas.microsoft.com/office/drawing/2014/main" val="2457374416"/>
                    </a:ext>
                  </a:extLst>
                </a:gridCol>
                <a:gridCol w="411480">
                  <a:extLst>
                    <a:ext uri="{9D8B030D-6E8A-4147-A177-3AD203B41FA5}">
                      <a16:colId xmlns:a16="http://schemas.microsoft.com/office/drawing/2014/main" val="89432947"/>
                    </a:ext>
                  </a:extLst>
                </a:gridCol>
                <a:gridCol w="411480">
                  <a:extLst>
                    <a:ext uri="{9D8B030D-6E8A-4147-A177-3AD203B41FA5}">
                      <a16:colId xmlns:a16="http://schemas.microsoft.com/office/drawing/2014/main" val="4282504723"/>
                    </a:ext>
                  </a:extLst>
                </a:gridCol>
                <a:gridCol w="411480">
                  <a:extLst>
                    <a:ext uri="{9D8B030D-6E8A-4147-A177-3AD203B41FA5}">
                      <a16:colId xmlns:a16="http://schemas.microsoft.com/office/drawing/2014/main" val="803990002"/>
                    </a:ext>
                  </a:extLst>
                </a:gridCol>
                <a:gridCol w="411480">
                  <a:extLst>
                    <a:ext uri="{9D8B030D-6E8A-4147-A177-3AD203B41FA5}">
                      <a16:colId xmlns:a16="http://schemas.microsoft.com/office/drawing/2014/main" val="1582364283"/>
                    </a:ext>
                  </a:extLst>
                </a:gridCol>
                <a:gridCol w="411480">
                  <a:extLst>
                    <a:ext uri="{9D8B030D-6E8A-4147-A177-3AD203B41FA5}">
                      <a16:colId xmlns:a16="http://schemas.microsoft.com/office/drawing/2014/main" val="4129746238"/>
                    </a:ext>
                  </a:extLst>
                </a:gridCol>
                <a:gridCol w="411480">
                  <a:extLst>
                    <a:ext uri="{9D8B030D-6E8A-4147-A177-3AD203B41FA5}">
                      <a16:colId xmlns:a16="http://schemas.microsoft.com/office/drawing/2014/main" val="2702714773"/>
                    </a:ext>
                  </a:extLst>
                </a:gridCol>
                <a:gridCol w="411480">
                  <a:extLst>
                    <a:ext uri="{9D8B030D-6E8A-4147-A177-3AD203B41FA5}">
                      <a16:colId xmlns:a16="http://schemas.microsoft.com/office/drawing/2014/main" val="929977297"/>
                    </a:ext>
                  </a:extLst>
                </a:gridCol>
                <a:gridCol w="411480">
                  <a:extLst>
                    <a:ext uri="{9D8B030D-6E8A-4147-A177-3AD203B41FA5}">
                      <a16:colId xmlns:a16="http://schemas.microsoft.com/office/drawing/2014/main" val="1976395866"/>
                    </a:ext>
                  </a:extLst>
                </a:gridCol>
                <a:gridCol w="411480">
                  <a:extLst>
                    <a:ext uri="{9D8B030D-6E8A-4147-A177-3AD203B41FA5}">
                      <a16:colId xmlns:a16="http://schemas.microsoft.com/office/drawing/2014/main" val="1592323397"/>
                    </a:ext>
                  </a:extLst>
                </a:gridCol>
                <a:gridCol w="411480">
                  <a:extLst>
                    <a:ext uri="{9D8B030D-6E8A-4147-A177-3AD203B41FA5}">
                      <a16:colId xmlns:a16="http://schemas.microsoft.com/office/drawing/2014/main" val="2564158846"/>
                    </a:ext>
                  </a:extLst>
                </a:gridCol>
                <a:gridCol w="411480">
                  <a:extLst>
                    <a:ext uri="{9D8B030D-6E8A-4147-A177-3AD203B41FA5}">
                      <a16:colId xmlns:a16="http://schemas.microsoft.com/office/drawing/2014/main" val="372938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07906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- 2023-12-06 16:13:34</a:t>
                      </a:r>
                      <a:r>
                        <a:rPr kumimoji="0" lang="en-US" sz="1000" b="0" i="0" u="none" strike="noStrike" kern="1200" cap="none" spc="0" normalizeH="0" baseline="0" noProof="0">
                          <a:ln>
                            <a:noFill/>
                          </a:ln>
                          <a:solidFill>
                            <a:prstClr val="black"/>
                          </a:solidFill>
                          <a:effectLst/>
                          <a:uLnTx/>
                          <a:uFillTx/>
                          <a:latin typeface="Calibri"/>
                          <a:ea typeface="+mn-ea"/>
                          <a:cs typeface="+mn-cs"/>
                        </a:rPr>
                        <a:t>
 Swing into action! ⛳️
🎟️ Tickets for the #DubaiDesertClassic are now up for grabs - Dallah Lounge, Clubhouse packages and FREE General Admission, get yours now 
https://web.dubaidesertclassic.com/event-tickets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التذاكر متاحة الآن!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استمتعوا بتجربة لا مثيل لها مع #هيرو_دبي_ديزرت_كلاسيك عبر تذاكر الدخول العام المجانية أو استمتعوا بتجربة خاصة مع باقات الضيافة في شرفات صالة الدلة والنادي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احصلوا على تذاكركم الآن عبر زيارة الرابط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https://quintly-eu-image-storage.s3.amazonaws.com/15b677218c90692c990dc3553db2e871/67e0ac15f552ce3a6d3ac0ce64f1aea0.jpg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08:23:31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33473799"/>
                  </a:ext>
                </a:extLst>
              </a:tr>
            </a:tbl>
          </a:graphicData>
        </a:graphic>
      </p:graphicFrame>
      <p:sp>
        <p:nvSpPr>
          <p:cNvPr id="4" name="Text Placeholder 3">
            <a:extLst>
              <a:ext uri="{FF2B5EF4-FFF2-40B4-BE49-F238E27FC236}">
                <a16:creationId xmlns:a16="http://schemas.microsoft.com/office/drawing/2014/main" id="{932C72D0-4500-4596-89B5-0CBEA7E578C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27224168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94976-788D-44ED-B287-5946602B52C9}"/>
              </a:ext>
            </a:extLst>
          </p:cNvPr>
          <p:cNvSpPr>
            <a:spLocks noGrp="1"/>
          </p:cNvSpPr>
          <p:nvPr>
            <p:ph type="title"/>
          </p:nvPr>
        </p:nvSpPr>
        <p:spPr/>
        <p:txBody>
          <a:bodyPr/>
          <a:lstStyle/>
          <a:p>
            <a:r>
              <a:rPr lang="en-US"/>
              <a:t>Facebook FB Hashtag Data | Hero Dubai Desert Classic - 1 of 3</a:t>
            </a:r>
          </a:p>
        </p:txBody>
      </p:sp>
      <p:graphicFrame>
        <p:nvGraphicFramePr>
          <p:cNvPr id="5" name="Table Placeholder 4">
            <a:extLst>
              <a:ext uri="{FF2B5EF4-FFF2-40B4-BE49-F238E27FC236}">
                <a16:creationId xmlns:a16="http://schemas.microsoft.com/office/drawing/2014/main" id="{686053DC-6F7C-4F10-BB47-79BAAFE327A8}"/>
              </a:ext>
            </a:extLst>
          </p:cNvPr>
          <p:cNvGraphicFramePr>
            <a:graphicFrameLocks noGrp="1"/>
          </p:cNvGraphicFramePr>
          <p:nvPr>
            <p:ph type="tbl" sz="quarter" idx="13"/>
            <p:extLst>
              <p:ext uri="{D42A27DB-BD31-4B8C-83A1-F6EECF244321}">
                <p14:modId xmlns:p14="http://schemas.microsoft.com/office/powerpoint/2010/main" val="359732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5182322"/>
                    </a:ext>
                  </a:extLst>
                </a:gridCol>
                <a:gridCol w="1152144">
                  <a:extLst>
                    <a:ext uri="{9D8B030D-6E8A-4147-A177-3AD203B41FA5}">
                      <a16:colId xmlns:a16="http://schemas.microsoft.com/office/drawing/2014/main" val="4196257375"/>
                    </a:ext>
                  </a:extLst>
                </a:gridCol>
                <a:gridCol w="1152144">
                  <a:extLst>
                    <a:ext uri="{9D8B030D-6E8A-4147-A177-3AD203B41FA5}">
                      <a16:colId xmlns:a16="http://schemas.microsoft.com/office/drawing/2014/main" val="617051923"/>
                    </a:ext>
                  </a:extLst>
                </a:gridCol>
                <a:gridCol w="1152144">
                  <a:extLst>
                    <a:ext uri="{9D8B030D-6E8A-4147-A177-3AD203B41FA5}">
                      <a16:colId xmlns:a16="http://schemas.microsoft.com/office/drawing/2014/main" val="3298484635"/>
                    </a:ext>
                  </a:extLst>
                </a:gridCol>
                <a:gridCol w="1152144">
                  <a:extLst>
                    <a:ext uri="{9D8B030D-6E8A-4147-A177-3AD203B41FA5}">
                      <a16:colId xmlns:a16="http://schemas.microsoft.com/office/drawing/2014/main" val="3952024642"/>
                    </a:ext>
                  </a:extLst>
                </a:gridCol>
                <a:gridCol w="1152144">
                  <a:extLst>
                    <a:ext uri="{9D8B030D-6E8A-4147-A177-3AD203B41FA5}">
                      <a16:colId xmlns:a16="http://schemas.microsoft.com/office/drawing/2014/main" val="1421682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76512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52.811594202899</a:t>
                      </a:r>
                    </a:p>
                  </a:txBody>
                  <a:tcPr/>
                </a:tc>
                <a:extLst>
                  <a:ext uri="{0D108BD9-81ED-4DB2-BD59-A6C34878D82A}">
                    <a16:rowId xmlns:a16="http://schemas.microsoft.com/office/drawing/2014/main" val="91966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51.270833333333</a:t>
                      </a:r>
                    </a:p>
                  </a:txBody>
                  <a:tcPr/>
                </a:tc>
                <a:extLst>
                  <a:ext uri="{0D108BD9-81ED-4DB2-BD59-A6C34878D82A}">
                    <a16:rowId xmlns:a16="http://schemas.microsoft.com/office/drawing/2014/main" val="340337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46.723404255319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0.68085106382979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2.2553191489362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49.659574468085</a:t>
                      </a:r>
                    </a:p>
                  </a:txBody>
                  <a:tcPr/>
                </a:tc>
                <a:extLst>
                  <a:ext uri="{0D108BD9-81ED-4DB2-BD59-A6C34878D82A}">
                    <a16:rowId xmlns:a16="http://schemas.microsoft.com/office/drawing/2014/main" val="348626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20.333333333333</a:t>
                      </a:r>
                    </a:p>
                  </a:txBody>
                  <a:tcPr/>
                </a:tc>
                <a:extLst>
                  <a:ext uri="{0D108BD9-81ED-4DB2-BD59-A6C34878D82A}">
                    <a16:rowId xmlns:a16="http://schemas.microsoft.com/office/drawing/2014/main" val="147734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#سلسلة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9.4444444444444</a:t>
                      </a:r>
                    </a:p>
                  </a:txBody>
                  <a:tcPr/>
                </a:tc>
                <a:extLst>
                  <a:ext uri="{0D108BD9-81ED-4DB2-BD59-A6C34878D82A}">
                    <a16:rowId xmlns:a16="http://schemas.microsoft.com/office/drawing/2014/main" val="206416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#هيئة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77413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#عيد</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81995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#Nakheel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04327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#UAENationalDay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58996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#اليوم</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207793390"/>
                  </a:ext>
                </a:extLst>
              </a:tr>
            </a:tbl>
          </a:graphicData>
        </a:graphic>
      </p:graphicFrame>
      <p:sp>
        <p:nvSpPr>
          <p:cNvPr id="4" name="Text Placeholder 3">
            <a:extLst>
              <a:ext uri="{FF2B5EF4-FFF2-40B4-BE49-F238E27FC236}">
                <a16:creationId xmlns:a16="http://schemas.microsoft.com/office/drawing/2014/main" id="{3FC307EF-D9F4-4796-9023-742D5B1EA9D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4499833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B0AD4-578A-4FF3-8388-0F2EBF16D497}"/>
              </a:ext>
            </a:extLst>
          </p:cNvPr>
          <p:cNvSpPr>
            <a:spLocks noGrp="1"/>
          </p:cNvSpPr>
          <p:nvPr>
            <p:ph type="title"/>
          </p:nvPr>
        </p:nvSpPr>
        <p:spPr/>
        <p:txBody>
          <a:bodyPr/>
          <a:lstStyle/>
          <a:p>
            <a:r>
              <a:rPr lang="en-US"/>
              <a:t>Facebook FB Hashtag Data | Hero Dubai Desert Classic - 2 of 3</a:t>
            </a:r>
          </a:p>
        </p:txBody>
      </p:sp>
      <p:graphicFrame>
        <p:nvGraphicFramePr>
          <p:cNvPr id="5" name="Table Placeholder 4">
            <a:extLst>
              <a:ext uri="{FF2B5EF4-FFF2-40B4-BE49-F238E27FC236}">
                <a16:creationId xmlns:a16="http://schemas.microsoft.com/office/drawing/2014/main" id="{8C45EB51-F701-4EEE-9C67-50881AFD68A9}"/>
              </a:ext>
            </a:extLst>
          </p:cNvPr>
          <p:cNvGraphicFramePr>
            <a:graphicFrameLocks noGrp="1"/>
          </p:cNvGraphicFramePr>
          <p:nvPr>
            <p:ph type="tbl" sz="quarter" idx="13"/>
            <p:extLst>
              <p:ext uri="{D42A27DB-BD31-4B8C-83A1-F6EECF244321}">
                <p14:modId xmlns:p14="http://schemas.microsoft.com/office/powerpoint/2010/main" val="14880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0563226"/>
                    </a:ext>
                  </a:extLst>
                </a:gridCol>
                <a:gridCol w="1152144">
                  <a:extLst>
                    <a:ext uri="{9D8B030D-6E8A-4147-A177-3AD203B41FA5}">
                      <a16:colId xmlns:a16="http://schemas.microsoft.com/office/drawing/2014/main" val="329554049"/>
                    </a:ext>
                  </a:extLst>
                </a:gridCol>
                <a:gridCol w="1152144">
                  <a:extLst>
                    <a:ext uri="{9D8B030D-6E8A-4147-A177-3AD203B41FA5}">
                      <a16:colId xmlns:a16="http://schemas.microsoft.com/office/drawing/2014/main" val="3496152465"/>
                    </a:ext>
                  </a:extLst>
                </a:gridCol>
                <a:gridCol w="1152144">
                  <a:extLst>
                    <a:ext uri="{9D8B030D-6E8A-4147-A177-3AD203B41FA5}">
                      <a16:colId xmlns:a16="http://schemas.microsoft.com/office/drawing/2014/main" val="96134668"/>
                    </a:ext>
                  </a:extLst>
                </a:gridCol>
                <a:gridCol w="1152144">
                  <a:extLst>
                    <a:ext uri="{9D8B030D-6E8A-4147-A177-3AD203B41FA5}">
                      <a16:colId xmlns:a16="http://schemas.microsoft.com/office/drawing/2014/main" val="1199008105"/>
                    </a:ext>
                  </a:extLst>
                </a:gridCol>
                <a:gridCol w="1152144">
                  <a:extLst>
                    <a:ext uri="{9D8B030D-6E8A-4147-A177-3AD203B41FA5}">
                      <a16:colId xmlns:a16="http://schemas.microsoft.com/office/drawing/2014/main" val="80842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78934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#MerryChristmas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86154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#ifza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15811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#لوك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149254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#ريان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299968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#بادريج</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307512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#فرانسيسكو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204717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#آدم</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196191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#HappyNewYear2024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52254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#سنة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296248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#DubaiDesertDubai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1850842830"/>
                  </a:ext>
                </a:extLst>
              </a:tr>
            </a:tbl>
          </a:graphicData>
        </a:graphic>
      </p:graphicFrame>
      <p:sp>
        <p:nvSpPr>
          <p:cNvPr id="4" name="Text Placeholder 3">
            <a:extLst>
              <a:ext uri="{FF2B5EF4-FFF2-40B4-BE49-F238E27FC236}">
                <a16:creationId xmlns:a16="http://schemas.microsoft.com/office/drawing/2014/main" id="{73A9267E-C7EC-40AA-801A-96D361094D0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79561484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BF62-BDB5-4E56-BF9F-D31CE55EF885}"/>
              </a:ext>
            </a:extLst>
          </p:cNvPr>
          <p:cNvSpPr>
            <a:spLocks noGrp="1"/>
          </p:cNvSpPr>
          <p:nvPr>
            <p:ph type="title"/>
          </p:nvPr>
        </p:nvSpPr>
        <p:spPr/>
        <p:txBody>
          <a:bodyPr/>
          <a:lstStyle/>
          <a:p>
            <a:r>
              <a:rPr lang="en-US"/>
              <a:t>Facebook FB Hashtag Data | Hero Dubai Desert Classic - 3 of 3</a:t>
            </a:r>
          </a:p>
        </p:txBody>
      </p:sp>
      <p:graphicFrame>
        <p:nvGraphicFramePr>
          <p:cNvPr id="5" name="Table Placeholder 4">
            <a:extLst>
              <a:ext uri="{FF2B5EF4-FFF2-40B4-BE49-F238E27FC236}">
                <a16:creationId xmlns:a16="http://schemas.microsoft.com/office/drawing/2014/main" id="{25DF7F0C-FE80-49B3-B187-DFD190BD45B1}"/>
              </a:ext>
            </a:extLst>
          </p:cNvPr>
          <p:cNvGraphicFramePr>
            <a:graphicFrameLocks noGrp="1"/>
          </p:cNvGraphicFramePr>
          <p:nvPr>
            <p:ph type="tbl" sz="quarter" idx="13"/>
            <p:extLst>
              <p:ext uri="{D42A27DB-BD31-4B8C-83A1-F6EECF244321}">
                <p14:modId xmlns:p14="http://schemas.microsoft.com/office/powerpoint/2010/main" val="39393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3802213"/>
                    </a:ext>
                  </a:extLst>
                </a:gridCol>
                <a:gridCol w="1152144">
                  <a:extLst>
                    <a:ext uri="{9D8B030D-6E8A-4147-A177-3AD203B41FA5}">
                      <a16:colId xmlns:a16="http://schemas.microsoft.com/office/drawing/2014/main" val="98129939"/>
                    </a:ext>
                  </a:extLst>
                </a:gridCol>
                <a:gridCol w="1152144">
                  <a:extLst>
                    <a:ext uri="{9D8B030D-6E8A-4147-A177-3AD203B41FA5}">
                      <a16:colId xmlns:a16="http://schemas.microsoft.com/office/drawing/2014/main" val="2479525147"/>
                    </a:ext>
                  </a:extLst>
                </a:gridCol>
                <a:gridCol w="1152144">
                  <a:extLst>
                    <a:ext uri="{9D8B030D-6E8A-4147-A177-3AD203B41FA5}">
                      <a16:colId xmlns:a16="http://schemas.microsoft.com/office/drawing/2014/main" val="3303353069"/>
                    </a:ext>
                  </a:extLst>
                </a:gridCol>
                <a:gridCol w="1152144">
                  <a:extLst>
                    <a:ext uri="{9D8B030D-6E8A-4147-A177-3AD203B41FA5}">
                      <a16:colId xmlns:a16="http://schemas.microsoft.com/office/drawing/2014/main" val="2667299441"/>
                    </a:ext>
                  </a:extLst>
                </a:gridCol>
                <a:gridCol w="1152144">
                  <a:extLst>
                    <a:ext uri="{9D8B030D-6E8A-4147-A177-3AD203B41FA5}">
                      <a16:colId xmlns:a16="http://schemas.microsoft.com/office/drawing/2014/main" val="1846205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0958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17898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97812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#ramadan2024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09492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#رمضان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124698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896932040"/>
                  </a:ext>
                </a:extLst>
              </a:tr>
            </a:tbl>
          </a:graphicData>
        </a:graphic>
      </p:graphicFrame>
      <p:sp>
        <p:nvSpPr>
          <p:cNvPr id="4" name="Text Placeholder 3">
            <a:extLst>
              <a:ext uri="{FF2B5EF4-FFF2-40B4-BE49-F238E27FC236}">
                <a16:creationId xmlns:a16="http://schemas.microsoft.com/office/drawing/2014/main" id="{3E0BBC90-B1EF-40DE-88B1-589D03BC0A9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2335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E1C54-6DE4-4214-B085-F0043FFC0318}"/>
              </a:ext>
            </a:extLst>
          </p:cNvPr>
          <p:cNvSpPr>
            <a:spLocks noGrp="1"/>
          </p:cNvSpPr>
          <p:nvPr>
            <p:ph type="title"/>
          </p:nvPr>
        </p:nvSpPr>
        <p:spPr/>
        <p:txBody>
          <a:bodyPr/>
          <a:lstStyle/>
          <a:p>
            <a:r>
              <a:rPr lang="en-US"/>
              <a:t>Facebook Reels Performance Table | Hero Dubai Desert Classic</a:t>
            </a:r>
          </a:p>
        </p:txBody>
      </p:sp>
      <p:graphicFrame>
        <p:nvGraphicFramePr>
          <p:cNvPr id="5" name="Table Placeholder 4">
            <a:extLst>
              <a:ext uri="{FF2B5EF4-FFF2-40B4-BE49-F238E27FC236}">
                <a16:creationId xmlns:a16="http://schemas.microsoft.com/office/drawing/2014/main" id="{A665B796-F771-47A6-A19E-E458F7A5EF53}"/>
              </a:ext>
            </a:extLst>
          </p:cNvPr>
          <p:cNvGraphicFramePr>
            <a:graphicFrameLocks noGrp="1"/>
          </p:cNvGraphicFramePr>
          <p:nvPr>
            <p:ph type="tbl" sz="quarter" idx="13"/>
            <p:extLst>
              <p:ext uri="{D42A27DB-BD31-4B8C-83A1-F6EECF244321}">
                <p14:modId xmlns:p14="http://schemas.microsoft.com/office/powerpoint/2010/main" val="706252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86566576"/>
                    </a:ext>
                  </a:extLst>
                </a:gridCol>
                <a:gridCol w="822960">
                  <a:extLst>
                    <a:ext uri="{9D8B030D-6E8A-4147-A177-3AD203B41FA5}">
                      <a16:colId xmlns:a16="http://schemas.microsoft.com/office/drawing/2014/main" val="4046601680"/>
                    </a:ext>
                  </a:extLst>
                </a:gridCol>
                <a:gridCol w="822960">
                  <a:extLst>
                    <a:ext uri="{9D8B030D-6E8A-4147-A177-3AD203B41FA5}">
                      <a16:colId xmlns:a16="http://schemas.microsoft.com/office/drawing/2014/main" val="1005112010"/>
                    </a:ext>
                  </a:extLst>
                </a:gridCol>
                <a:gridCol w="822960">
                  <a:extLst>
                    <a:ext uri="{9D8B030D-6E8A-4147-A177-3AD203B41FA5}">
                      <a16:colId xmlns:a16="http://schemas.microsoft.com/office/drawing/2014/main" val="1817543435"/>
                    </a:ext>
                  </a:extLst>
                </a:gridCol>
                <a:gridCol w="822960">
                  <a:extLst>
                    <a:ext uri="{9D8B030D-6E8A-4147-A177-3AD203B41FA5}">
                      <a16:colId xmlns:a16="http://schemas.microsoft.com/office/drawing/2014/main" val="345305626"/>
                    </a:ext>
                  </a:extLst>
                </a:gridCol>
                <a:gridCol w="822960">
                  <a:extLst>
                    <a:ext uri="{9D8B030D-6E8A-4147-A177-3AD203B41FA5}">
                      <a16:colId xmlns:a16="http://schemas.microsoft.com/office/drawing/2014/main" val="1476638848"/>
                    </a:ext>
                  </a:extLst>
                </a:gridCol>
                <a:gridCol w="822960">
                  <a:extLst>
                    <a:ext uri="{9D8B030D-6E8A-4147-A177-3AD203B41FA5}">
                      <a16:colId xmlns:a16="http://schemas.microsoft.com/office/drawing/2014/main" val="1559988906"/>
                    </a:ext>
                  </a:extLst>
                </a:gridCol>
                <a:gridCol w="1234440">
                  <a:extLst>
                    <a:ext uri="{9D8B030D-6E8A-4147-A177-3AD203B41FA5}">
                      <a16:colId xmlns:a16="http://schemas.microsoft.com/office/drawing/2014/main" val="1099654739"/>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View Time [minutes]</a:t>
                      </a:r>
                    </a:p>
                  </a:txBody>
                  <a:tcPr/>
                </a:tc>
                <a:extLst>
                  <a:ext uri="{0D108BD9-81ED-4DB2-BD59-A6C34878D82A}">
                    <a16:rowId xmlns:a16="http://schemas.microsoft.com/office/drawing/2014/main" val="1725542185"/>
                  </a:ext>
                </a:extLst>
              </a:tr>
              <a:tr h="370840">
                <a:tc>
                  <a:txBody>
                    <a:bodyPr/>
                    <a:lstStyle/>
                    <a:p>
                      <a:r>
                        <a:rPr lang="en-US" sz="1000"/>
                        <a:t>Hero Dubai Desert Classic</a:t>
                      </a:r>
                    </a:p>
                  </a:txBody>
                  <a:tcPr/>
                </a:tc>
                <a:tc>
                  <a:txBody>
                    <a:bodyPr/>
                    <a:lstStyle/>
                    <a:p>
                      <a:r>
                        <a:rPr lang="en-US" sz="1000"/>
                        <a:t>1741636</a:t>
                      </a:r>
                    </a:p>
                  </a:txBody>
                  <a:tcPr/>
                </a:tc>
                <a:tc>
                  <a:txBody>
                    <a:bodyPr/>
                    <a:lstStyle/>
                    <a:p>
                      <a:r>
                        <a:rPr lang="en-US" sz="1000"/>
                        <a:t>35819.885245902</a:t>
                      </a:r>
                    </a:p>
                  </a:txBody>
                  <a:tcPr/>
                </a:tc>
                <a:tc>
                  <a:txBody>
                    <a:bodyPr/>
                    <a:lstStyle/>
                    <a:p>
                      <a:r>
                        <a:rPr lang="en-US" sz="1000"/>
                        <a:t>1810</a:t>
                      </a:r>
                    </a:p>
                  </a:txBody>
                  <a:tcPr/>
                </a:tc>
                <a:tc>
                  <a:txBody>
                    <a:bodyPr/>
                    <a:lstStyle/>
                    <a:p>
                      <a:r>
                        <a:rPr lang="en-US" sz="1000"/>
                        <a:t>16</a:t>
                      </a:r>
                    </a:p>
                  </a:txBody>
                  <a:tcPr/>
                </a:tc>
                <a:tc>
                  <a:txBody>
                    <a:bodyPr/>
                    <a:lstStyle/>
                    <a:p>
                      <a:r>
                        <a:rPr lang="en-US" sz="1000"/>
                        <a:t>67</a:t>
                      </a:r>
                    </a:p>
                  </a:txBody>
                  <a:tcPr/>
                </a:tc>
                <a:tc>
                  <a:txBody>
                    <a:bodyPr/>
                    <a:lstStyle/>
                    <a:p>
                      <a:r>
                        <a:rPr lang="en-US" sz="1000"/>
                        <a:t>1940</a:t>
                      </a:r>
                    </a:p>
                  </a:txBody>
                  <a:tcPr/>
                </a:tc>
                <a:tc>
                  <a:txBody>
                    <a:bodyPr/>
                    <a:lstStyle/>
                    <a:p>
                      <a:r>
                        <a:rPr lang="en-US" sz="1000"/>
                        <a:t>46956</a:t>
                      </a:r>
                    </a:p>
                  </a:txBody>
                  <a:tcPr/>
                </a:tc>
                <a:extLst>
                  <a:ext uri="{0D108BD9-81ED-4DB2-BD59-A6C34878D82A}">
                    <a16:rowId xmlns:a16="http://schemas.microsoft.com/office/drawing/2014/main" val="4273466936"/>
                  </a:ext>
                </a:extLst>
              </a:tr>
            </a:tbl>
          </a:graphicData>
        </a:graphic>
      </p:graphicFrame>
      <p:sp>
        <p:nvSpPr>
          <p:cNvPr id="4" name="Text Placeholder 3">
            <a:extLst>
              <a:ext uri="{FF2B5EF4-FFF2-40B4-BE49-F238E27FC236}">
                <a16:creationId xmlns:a16="http://schemas.microsoft.com/office/drawing/2014/main" id="{43355051-FA05-46B1-A6BA-E1B0C5A603D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518027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DA4DC-88DE-4037-8076-A2896E57938C}"/>
              </a:ext>
            </a:extLst>
          </p:cNvPr>
          <p:cNvSpPr>
            <a:spLocks noGrp="1"/>
          </p:cNvSpPr>
          <p:nvPr>
            <p:ph type="title"/>
          </p:nvPr>
        </p:nvSpPr>
        <p:spPr/>
        <p:txBody>
          <a:bodyPr/>
          <a:lstStyle/>
          <a:p>
            <a:r>
              <a:rPr lang="en-US"/>
              <a:t>Facebook Reels Table | Hero Dubai Desert Classic - 1 of 23</a:t>
            </a:r>
          </a:p>
        </p:txBody>
      </p:sp>
      <p:graphicFrame>
        <p:nvGraphicFramePr>
          <p:cNvPr id="5" name="Table Placeholder 4">
            <a:extLst>
              <a:ext uri="{FF2B5EF4-FFF2-40B4-BE49-F238E27FC236}">
                <a16:creationId xmlns:a16="http://schemas.microsoft.com/office/drawing/2014/main" id="{79559527-47CF-4E98-9A85-D97E7ACF7F6B}"/>
              </a:ext>
            </a:extLst>
          </p:cNvPr>
          <p:cNvGraphicFramePr>
            <a:graphicFrameLocks noGrp="1"/>
          </p:cNvGraphicFramePr>
          <p:nvPr>
            <p:ph type="tbl" sz="quarter" idx="13"/>
            <p:extLst>
              <p:ext uri="{D42A27DB-BD31-4B8C-83A1-F6EECF244321}">
                <p14:modId xmlns:p14="http://schemas.microsoft.com/office/powerpoint/2010/main" val="419002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112688498"/>
                    </a:ext>
                  </a:extLst>
                </a:gridCol>
                <a:gridCol w="1399031">
                  <a:extLst>
                    <a:ext uri="{9D8B030D-6E8A-4147-A177-3AD203B41FA5}">
                      <a16:colId xmlns:a16="http://schemas.microsoft.com/office/drawing/2014/main" val="3752470563"/>
                    </a:ext>
                  </a:extLst>
                </a:gridCol>
                <a:gridCol w="987551">
                  <a:extLst>
                    <a:ext uri="{9D8B030D-6E8A-4147-A177-3AD203B41FA5}">
                      <a16:colId xmlns:a16="http://schemas.microsoft.com/office/drawing/2014/main" val="632971909"/>
                    </a:ext>
                  </a:extLst>
                </a:gridCol>
                <a:gridCol w="493776">
                  <a:extLst>
                    <a:ext uri="{9D8B030D-6E8A-4147-A177-3AD203B41FA5}">
                      <a16:colId xmlns:a16="http://schemas.microsoft.com/office/drawing/2014/main" val="1554134343"/>
                    </a:ext>
                  </a:extLst>
                </a:gridCol>
                <a:gridCol w="493776">
                  <a:extLst>
                    <a:ext uri="{9D8B030D-6E8A-4147-A177-3AD203B41FA5}">
                      <a16:colId xmlns:a16="http://schemas.microsoft.com/office/drawing/2014/main" val="9748136"/>
                    </a:ext>
                  </a:extLst>
                </a:gridCol>
                <a:gridCol w="493776">
                  <a:extLst>
                    <a:ext uri="{9D8B030D-6E8A-4147-A177-3AD203B41FA5}">
                      <a16:colId xmlns:a16="http://schemas.microsoft.com/office/drawing/2014/main" val="3618923222"/>
                    </a:ext>
                  </a:extLst>
                </a:gridCol>
                <a:gridCol w="493776">
                  <a:extLst>
                    <a:ext uri="{9D8B030D-6E8A-4147-A177-3AD203B41FA5}">
                      <a16:colId xmlns:a16="http://schemas.microsoft.com/office/drawing/2014/main" val="2553807536"/>
                    </a:ext>
                  </a:extLst>
                </a:gridCol>
                <a:gridCol w="493776">
                  <a:extLst>
                    <a:ext uri="{9D8B030D-6E8A-4147-A177-3AD203B41FA5}">
                      <a16:colId xmlns:a16="http://schemas.microsoft.com/office/drawing/2014/main" val="2143706911"/>
                    </a:ext>
                  </a:extLst>
                </a:gridCol>
                <a:gridCol w="493776">
                  <a:extLst>
                    <a:ext uri="{9D8B030D-6E8A-4147-A177-3AD203B41FA5}">
                      <a16:colId xmlns:a16="http://schemas.microsoft.com/office/drawing/2014/main" val="827096353"/>
                    </a:ext>
                  </a:extLst>
                </a:gridCol>
                <a:gridCol w="493776">
                  <a:extLst>
                    <a:ext uri="{9D8B030D-6E8A-4147-A177-3AD203B41FA5}">
                      <a16:colId xmlns:a16="http://schemas.microsoft.com/office/drawing/2014/main" val="1426762349"/>
                    </a:ext>
                  </a:extLst>
                </a:gridCol>
                <a:gridCol w="493776">
                  <a:extLst>
                    <a:ext uri="{9D8B030D-6E8A-4147-A177-3AD203B41FA5}">
                      <a16:colId xmlns:a16="http://schemas.microsoft.com/office/drawing/2014/main" val="2551114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264756610"/>
                  </a:ext>
                </a:extLst>
              </a:tr>
            </a:tbl>
          </a:graphicData>
        </a:graphic>
      </p:graphicFrame>
      <p:sp>
        <p:nvSpPr>
          <p:cNvPr id="4" name="Text Placeholder 3">
            <a:extLst>
              <a:ext uri="{FF2B5EF4-FFF2-40B4-BE49-F238E27FC236}">
                <a16:creationId xmlns:a16="http://schemas.microsoft.com/office/drawing/2014/main" id="{2BC0F680-0D14-42BA-AC7A-C4E902FA5DA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78127312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EBB8-A3AC-4B97-A89C-3F623D4B90C3}"/>
              </a:ext>
            </a:extLst>
          </p:cNvPr>
          <p:cNvSpPr>
            <a:spLocks noGrp="1"/>
          </p:cNvSpPr>
          <p:nvPr>
            <p:ph type="title"/>
          </p:nvPr>
        </p:nvSpPr>
        <p:spPr/>
        <p:txBody>
          <a:bodyPr/>
          <a:lstStyle/>
          <a:p>
            <a:r>
              <a:rPr lang="en-US"/>
              <a:t>Facebook Reels Table | Hero Dubai Desert Classic - 2 of 23</a:t>
            </a:r>
          </a:p>
        </p:txBody>
      </p:sp>
      <p:graphicFrame>
        <p:nvGraphicFramePr>
          <p:cNvPr id="5" name="Table Placeholder 4">
            <a:extLst>
              <a:ext uri="{FF2B5EF4-FFF2-40B4-BE49-F238E27FC236}">
                <a16:creationId xmlns:a16="http://schemas.microsoft.com/office/drawing/2014/main" id="{435F3758-A828-44D2-8082-B0B6150C083C}"/>
              </a:ext>
            </a:extLst>
          </p:cNvPr>
          <p:cNvGraphicFramePr>
            <a:graphicFrameLocks noGrp="1"/>
          </p:cNvGraphicFramePr>
          <p:nvPr>
            <p:ph type="tbl" sz="quarter" idx="13"/>
            <p:extLst>
              <p:ext uri="{D42A27DB-BD31-4B8C-83A1-F6EECF244321}">
                <p14:modId xmlns:p14="http://schemas.microsoft.com/office/powerpoint/2010/main" val="201712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046535374"/>
                    </a:ext>
                  </a:extLst>
                </a:gridCol>
                <a:gridCol w="1399031">
                  <a:extLst>
                    <a:ext uri="{9D8B030D-6E8A-4147-A177-3AD203B41FA5}">
                      <a16:colId xmlns:a16="http://schemas.microsoft.com/office/drawing/2014/main" val="2525077116"/>
                    </a:ext>
                  </a:extLst>
                </a:gridCol>
                <a:gridCol w="987551">
                  <a:extLst>
                    <a:ext uri="{9D8B030D-6E8A-4147-A177-3AD203B41FA5}">
                      <a16:colId xmlns:a16="http://schemas.microsoft.com/office/drawing/2014/main" val="976097619"/>
                    </a:ext>
                  </a:extLst>
                </a:gridCol>
                <a:gridCol w="493776">
                  <a:extLst>
                    <a:ext uri="{9D8B030D-6E8A-4147-A177-3AD203B41FA5}">
                      <a16:colId xmlns:a16="http://schemas.microsoft.com/office/drawing/2014/main" val="345131067"/>
                    </a:ext>
                  </a:extLst>
                </a:gridCol>
                <a:gridCol w="493776">
                  <a:extLst>
                    <a:ext uri="{9D8B030D-6E8A-4147-A177-3AD203B41FA5}">
                      <a16:colId xmlns:a16="http://schemas.microsoft.com/office/drawing/2014/main" val="3539129195"/>
                    </a:ext>
                  </a:extLst>
                </a:gridCol>
                <a:gridCol w="493776">
                  <a:extLst>
                    <a:ext uri="{9D8B030D-6E8A-4147-A177-3AD203B41FA5}">
                      <a16:colId xmlns:a16="http://schemas.microsoft.com/office/drawing/2014/main" val="1094689689"/>
                    </a:ext>
                  </a:extLst>
                </a:gridCol>
                <a:gridCol w="493776">
                  <a:extLst>
                    <a:ext uri="{9D8B030D-6E8A-4147-A177-3AD203B41FA5}">
                      <a16:colId xmlns:a16="http://schemas.microsoft.com/office/drawing/2014/main" val="2446253629"/>
                    </a:ext>
                  </a:extLst>
                </a:gridCol>
                <a:gridCol w="493776">
                  <a:extLst>
                    <a:ext uri="{9D8B030D-6E8A-4147-A177-3AD203B41FA5}">
                      <a16:colId xmlns:a16="http://schemas.microsoft.com/office/drawing/2014/main" val="3923733456"/>
                    </a:ext>
                  </a:extLst>
                </a:gridCol>
                <a:gridCol w="493776">
                  <a:extLst>
                    <a:ext uri="{9D8B030D-6E8A-4147-A177-3AD203B41FA5}">
                      <a16:colId xmlns:a16="http://schemas.microsoft.com/office/drawing/2014/main" val="4232238788"/>
                    </a:ext>
                  </a:extLst>
                </a:gridCol>
                <a:gridCol w="493776">
                  <a:extLst>
                    <a:ext uri="{9D8B030D-6E8A-4147-A177-3AD203B41FA5}">
                      <a16:colId xmlns:a16="http://schemas.microsoft.com/office/drawing/2014/main" val="1538377313"/>
                    </a:ext>
                  </a:extLst>
                </a:gridCol>
                <a:gridCol w="493776">
                  <a:extLst>
                    <a:ext uri="{9D8B030D-6E8A-4147-A177-3AD203B41FA5}">
                      <a16:colId xmlns:a16="http://schemas.microsoft.com/office/drawing/2014/main" val="427988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23618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- 2024-08-06 11:13:29</a:t>
                      </a:r>
                      <a:r>
                        <a:rPr kumimoji="0" lang="en-US" sz="1000" b="0" i="0" u="none" strike="noStrike" kern="1200" cap="none" spc="0" normalizeH="0" baseline="0" noProof="0">
                          <a:ln>
                            <a:noFill/>
                          </a:ln>
                          <a:solidFill>
                            <a:prstClr val="black"/>
                          </a:solidFill>
                          <a:effectLst/>
                          <a:uLnTx/>
                          <a:uFillTx/>
                          <a:latin typeface="Calibri"/>
                          <a:ea typeface="+mn-ea"/>
                          <a:cs typeface="+mn-cs"/>
                        </a:rPr>
                        <a:t>
 🏌️ The Hero Dubai Desert Classic is back for its 36th edition from 16th - 19th January, 2025 at Emirates Golf Club! 🎉 Join us for an unforgettable experience with some of the world's top golfers across four fun-filled days for the entire family. Hospitality packages and free general admission tickets coming soon. Don’t miss out!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تعود بطولة هيرو دبي ديزرت كلاسيك في نسختها الـ36 من 16-19 يناير 2025!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انضموا إلينا مع بعض من أفضل لاعبي الجولف في العالم لتجربة لا تنسى على مدار 4 أيام ممتعة لجميع أفراد الأسرة. ستتوفر باقات الضيافة وتذاكر الدخول المجانية قريباً. لا تفوتوا الفرصة!
#دبي_ديزرت_كلاسيك #سلسلة_رولكس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https://quintly-eu-image-storage.s3.amazonaws.com/15b677218c90692c990dc3553db2e871/7a66d34542e211dadde69a89fba502d7.jpg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793511145"/>
                  </a:ext>
                </a:extLst>
              </a:tr>
            </a:tbl>
          </a:graphicData>
        </a:graphic>
      </p:graphicFrame>
      <p:sp>
        <p:nvSpPr>
          <p:cNvPr id="4" name="Text Placeholder 3">
            <a:extLst>
              <a:ext uri="{FF2B5EF4-FFF2-40B4-BE49-F238E27FC236}">
                <a16:creationId xmlns:a16="http://schemas.microsoft.com/office/drawing/2014/main" id="{73984AA1-EBF2-480A-8BDB-C0F4F496032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3587523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93DD9-4776-4263-95DF-E31DE991B8E8}"/>
              </a:ext>
            </a:extLst>
          </p:cNvPr>
          <p:cNvSpPr>
            <a:spLocks noGrp="1"/>
          </p:cNvSpPr>
          <p:nvPr>
            <p:ph type="title"/>
          </p:nvPr>
        </p:nvSpPr>
        <p:spPr/>
        <p:txBody>
          <a:bodyPr/>
          <a:lstStyle/>
          <a:p>
            <a:r>
              <a:rPr lang="en-US"/>
              <a:t>Facebook Reels Table | Hero Dubai Desert Classic - 3 of 23</a:t>
            </a:r>
          </a:p>
        </p:txBody>
      </p:sp>
      <p:graphicFrame>
        <p:nvGraphicFramePr>
          <p:cNvPr id="5" name="Table Placeholder 4">
            <a:extLst>
              <a:ext uri="{FF2B5EF4-FFF2-40B4-BE49-F238E27FC236}">
                <a16:creationId xmlns:a16="http://schemas.microsoft.com/office/drawing/2014/main" id="{4AA49D51-7020-4EE8-A79D-69A67E19526C}"/>
              </a:ext>
            </a:extLst>
          </p:cNvPr>
          <p:cNvGraphicFramePr>
            <a:graphicFrameLocks noGrp="1"/>
          </p:cNvGraphicFramePr>
          <p:nvPr>
            <p:ph type="tbl" sz="quarter" idx="13"/>
            <p:extLst>
              <p:ext uri="{D42A27DB-BD31-4B8C-83A1-F6EECF244321}">
                <p14:modId xmlns:p14="http://schemas.microsoft.com/office/powerpoint/2010/main" val="812128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899363528"/>
                    </a:ext>
                  </a:extLst>
                </a:gridCol>
                <a:gridCol w="1399031">
                  <a:extLst>
                    <a:ext uri="{9D8B030D-6E8A-4147-A177-3AD203B41FA5}">
                      <a16:colId xmlns:a16="http://schemas.microsoft.com/office/drawing/2014/main" val="450999311"/>
                    </a:ext>
                  </a:extLst>
                </a:gridCol>
                <a:gridCol w="987551">
                  <a:extLst>
                    <a:ext uri="{9D8B030D-6E8A-4147-A177-3AD203B41FA5}">
                      <a16:colId xmlns:a16="http://schemas.microsoft.com/office/drawing/2014/main" val="2929361428"/>
                    </a:ext>
                  </a:extLst>
                </a:gridCol>
                <a:gridCol w="493776">
                  <a:extLst>
                    <a:ext uri="{9D8B030D-6E8A-4147-A177-3AD203B41FA5}">
                      <a16:colId xmlns:a16="http://schemas.microsoft.com/office/drawing/2014/main" val="2091888411"/>
                    </a:ext>
                  </a:extLst>
                </a:gridCol>
                <a:gridCol w="493776">
                  <a:extLst>
                    <a:ext uri="{9D8B030D-6E8A-4147-A177-3AD203B41FA5}">
                      <a16:colId xmlns:a16="http://schemas.microsoft.com/office/drawing/2014/main" val="3799879897"/>
                    </a:ext>
                  </a:extLst>
                </a:gridCol>
                <a:gridCol w="493776">
                  <a:extLst>
                    <a:ext uri="{9D8B030D-6E8A-4147-A177-3AD203B41FA5}">
                      <a16:colId xmlns:a16="http://schemas.microsoft.com/office/drawing/2014/main" val="4061490894"/>
                    </a:ext>
                  </a:extLst>
                </a:gridCol>
                <a:gridCol w="493776">
                  <a:extLst>
                    <a:ext uri="{9D8B030D-6E8A-4147-A177-3AD203B41FA5}">
                      <a16:colId xmlns:a16="http://schemas.microsoft.com/office/drawing/2014/main" val="1755594692"/>
                    </a:ext>
                  </a:extLst>
                </a:gridCol>
                <a:gridCol w="493776">
                  <a:extLst>
                    <a:ext uri="{9D8B030D-6E8A-4147-A177-3AD203B41FA5}">
                      <a16:colId xmlns:a16="http://schemas.microsoft.com/office/drawing/2014/main" val="1860430773"/>
                    </a:ext>
                  </a:extLst>
                </a:gridCol>
                <a:gridCol w="493776">
                  <a:extLst>
                    <a:ext uri="{9D8B030D-6E8A-4147-A177-3AD203B41FA5}">
                      <a16:colId xmlns:a16="http://schemas.microsoft.com/office/drawing/2014/main" val="2289319789"/>
                    </a:ext>
                  </a:extLst>
                </a:gridCol>
                <a:gridCol w="493776">
                  <a:extLst>
                    <a:ext uri="{9D8B030D-6E8A-4147-A177-3AD203B41FA5}">
                      <a16:colId xmlns:a16="http://schemas.microsoft.com/office/drawing/2014/main" val="2565333749"/>
                    </a:ext>
                  </a:extLst>
                </a:gridCol>
                <a:gridCol w="493776">
                  <a:extLst>
                    <a:ext uri="{9D8B030D-6E8A-4147-A177-3AD203B41FA5}">
                      <a16:colId xmlns:a16="http://schemas.microsoft.com/office/drawing/2014/main" val="777422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7465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- 2024-07-23 12:01:45</a:t>
                      </a:r>
                      <a:r>
                        <a:rPr kumimoji="0" lang="en-US" sz="1000" b="0" i="0" u="none" strike="noStrike" kern="1200" cap="none" spc="0" normalizeH="0" baseline="0" noProof="0">
                          <a:ln>
                            <a:noFill/>
                          </a:ln>
                          <a:solidFill>
                            <a:prstClr val="black"/>
                          </a:solidFill>
                          <a:effectLst/>
                          <a:uLnTx/>
                          <a:uFillTx/>
                          <a:latin typeface="Calibri"/>
                          <a:ea typeface="+mn-ea"/>
                          <a:cs typeface="+mn-cs"/>
                        </a:rPr>
                        <a:t>
 ⏪ re-e-wind to a few of our memorable moments of the #DubaiDesertClassic#Golf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لنرجع في الزمن للحظاتنا التي لا تنسى من بطولة #دبي_ديزرت_كلاسيك#جولف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https://quintly-eu-image-storage.s3.amazonaws.com/15b677218c90692c990dc3553db2e871/bb58543f82e448a79f2d5d6d021f57b9.jpg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4013980682"/>
                  </a:ext>
                </a:extLst>
              </a:tr>
            </a:tbl>
          </a:graphicData>
        </a:graphic>
      </p:graphicFrame>
      <p:sp>
        <p:nvSpPr>
          <p:cNvPr id="4" name="Text Placeholder 3">
            <a:extLst>
              <a:ext uri="{FF2B5EF4-FFF2-40B4-BE49-F238E27FC236}">
                <a16:creationId xmlns:a16="http://schemas.microsoft.com/office/drawing/2014/main" id="{1D85B67F-A1F3-4A13-BB66-F461FD36120A}"/>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6364442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56E4-49B6-4378-A11E-E12ACB820E79}"/>
              </a:ext>
            </a:extLst>
          </p:cNvPr>
          <p:cNvSpPr>
            <a:spLocks noGrp="1"/>
          </p:cNvSpPr>
          <p:nvPr>
            <p:ph type="title"/>
          </p:nvPr>
        </p:nvSpPr>
        <p:spPr/>
        <p:txBody>
          <a:bodyPr/>
          <a:lstStyle/>
          <a:p>
            <a:r>
              <a:rPr lang="en-US"/>
              <a:t>Facebook Reels Table | Hero Dubai Desert Classic - 4 of 23</a:t>
            </a:r>
          </a:p>
        </p:txBody>
      </p:sp>
      <p:graphicFrame>
        <p:nvGraphicFramePr>
          <p:cNvPr id="5" name="Table Placeholder 4">
            <a:extLst>
              <a:ext uri="{FF2B5EF4-FFF2-40B4-BE49-F238E27FC236}">
                <a16:creationId xmlns:a16="http://schemas.microsoft.com/office/drawing/2014/main" id="{AAB136BF-6D07-49E0-939E-C2B7E5F889D0}"/>
              </a:ext>
            </a:extLst>
          </p:cNvPr>
          <p:cNvGraphicFramePr>
            <a:graphicFrameLocks noGrp="1"/>
          </p:cNvGraphicFramePr>
          <p:nvPr>
            <p:ph type="tbl" sz="quarter" idx="13"/>
            <p:extLst>
              <p:ext uri="{D42A27DB-BD31-4B8C-83A1-F6EECF244321}">
                <p14:modId xmlns:p14="http://schemas.microsoft.com/office/powerpoint/2010/main" val="3454512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42982904"/>
                    </a:ext>
                  </a:extLst>
                </a:gridCol>
                <a:gridCol w="1399031">
                  <a:extLst>
                    <a:ext uri="{9D8B030D-6E8A-4147-A177-3AD203B41FA5}">
                      <a16:colId xmlns:a16="http://schemas.microsoft.com/office/drawing/2014/main" val="3530731458"/>
                    </a:ext>
                  </a:extLst>
                </a:gridCol>
                <a:gridCol w="987551">
                  <a:extLst>
                    <a:ext uri="{9D8B030D-6E8A-4147-A177-3AD203B41FA5}">
                      <a16:colId xmlns:a16="http://schemas.microsoft.com/office/drawing/2014/main" val="1965336809"/>
                    </a:ext>
                  </a:extLst>
                </a:gridCol>
                <a:gridCol w="493776">
                  <a:extLst>
                    <a:ext uri="{9D8B030D-6E8A-4147-A177-3AD203B41FA5}">
                      <a16:colId xmlns:a16="http://schemas.microsoft.com/office/drawing/2014/main" val="880571132"/>
                    </a:ext>
                  </a:extLst>
                </a:gridCol>
                <a:gridCol w="493776">
                  <a:extLst>
                    <a:ext uri="{9D8B030D-6E8A-4147-A177-3AD203B41FA5}">
                      <a16:colId xmlns:a16="http://schemas.microsoft.com/office/drawing/2014/main" val="3025384709"/>
                    </a:ext>
                  </a:extLst>
                </a:gridCol>
                <a:gridCol w="493776">
                  <a:extLst>
                    <a:ext uri="{9D8B030D-6E8A-4147-A177-3AD203B41FA5}">
                      <a16:colId xmlns:a16="http://schemas.microsoft.com/office/drawing/2014/main" val="365510029"/>
                    </a:ext>
                  </a:extLst>
                </a:gridCol>
                <a:gridCol w="493776">
                  <a:extLst>
                    <a:ext uri="{9D8B030D-6E8A-4147-A177-3AD203B41FA5}">
                      <a16:colId xmlns:a16="http://schemas.microsoft.com/office/drawing/2014/main" val="1196939815"/>
                    </a:ext>
                  </a:extLst>
                </a:gridCol>
                <a:gridCol w="493776">
                  <a:extLst>
                    <a:ext uri="{9D8B030D-6E8A-4147-A177-3AD203B41FA5}">
                      <a16:colId xmlns:a16="http://schemas.microsoft.com/office/drawing/2014/main" val="1933414224"/>
                    </a:ext>
                  </a:extLst>
                </a:gridCol>
                <a:gridCol w="493776">
                  <a:extLst>
                    <a:ext uri="{9D8B030D-6E8A-4147-A177-3AD203B41FA5}">
                      <a16:colId xmlns:a16="http://schemas.microsoft.com/office/drawing/2014/main" val="1985055678"/>
                    </a:ext>
                  </a:extLst>
                </a:gridCol>
                <a:gridCol w="493776">
                  <a:extLst>
                    <a:ext uri="{9D8B030D-6E8A-4147-A177-3AD203B41FA5}">
                      <a16:colId xmlns:a16="http://schemas.microsoft.com/office/drawing/2014/main" val="1419004612"/>
                    </a:ext>
                  </a:extLst>
                </a:gridCol>
                <a:gridCol w="493776">
                  <a:extLst>
                    <a:ext uri="{9D8B030D-6E8A-4147-A177-3AD203B41FA5}">
                      <a16:colId xmlns:a16="http://schemas.microsoft.com/office/drawing/2014/main" val="300154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72988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- 2024-07-12 10:56:56</a:t>
                      </a:r>
                      <a:r>
                        <a:rPr kumimoji="0" lang="en-US" sz="1000" b="0" i="0" u="none" strike="noStrike" kern="1200" cap="none" spc="0" normalizeH="0" baseline="0" noProof="0">
                          <a:ln>
                            <a:noFill/>
                          </a:ln>
                          <a:solidFill>
                            <a:prstClr val="black"/>
                          </a:solidFill>
                          <a:effectLst/>
                          <a:uLnTx/>
                          <a:uFillTx/>
                          <a:latin typeface="Calibri"/>
                          <a:ea typeface="+mn-ea"/>
                          <a:cs typeface="+mn-cs"/>
                        </a:rPr>
                        <a:t>
 If you could pick 𝙊𝙉𝙀 to play a round of golf with, who would it be?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إذا كان بإمكانك اختيار لاعب واحد للعب جولة من الجولف معه، فمن سيكون؟
#دبي_ديزرت_كلاسيك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https://quintly-eu-image-storage.s3.amazonaws.com/15b677218c90692c990dc3553db2e871/1ad575b2a3ffc7a4e7c1cd4451c29ffb.jpg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129947496"/>
                  </a:ext>
                </a:extLst>
              </a:tr>
            </a:tbl>
          </a:graphicData>
        </a:graphic>
      </p:graphicFrame>
      <p:sp>
        <p:nvSpPr>
          <p:cNvPr id="4" name="Text Placeholder 3">
            <a:extLst>
              <a:ext uri="{FF2B5EF4-FFF2-40B4-BE49-F238E27FC236}">
                <a16:creationId xmlns:a16="http://schemas.microsoft.com/office/drawing/2014/main" id="{432FAA16-3895-4A1D-A926-F2939F0EFA9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93995614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6015-DCA9-4CED-BB01-52ABBD5FC9F1}"/>
              </a:ext>
            </a:extLst>
          </p:cNvPr>
          <p:cNvSpPr>
            <a:spLocks noGrp="1"/>
          </p:cNvSpPr>
          <p:nvPr>
            <p:ph type="title"/>
          </p:nvPr>
        </p:nvSpPr>
        <p:spPr/>
        <p:txBody>
          <a:bodyPr/>
          <a:lstStyle/>
          <a:p>
            <a:r>
              <a:rPr lang="en-US"/>
              <a:t>Facebook Reels Table | Hero Dubai Desert Classic - 5 of 23</a:t>
            </a:r>
          </a:p>
        </p:txBody>
      </p:sp>
      <p:graphicFrame>
        <p:nvGraphicFramePr>
          <p:cNvPr id="5" name="Table Placeholder 4">
            <a:extLst>
              <a:ext uri="{FF2B5EF4-FFF2-40B4-BE49-F238E27FC236}">
                <a16:creationId xmlns:a16="http://schemas.microsoft.com/office/drawing/2014/main" id="{6FB65091-47DF-4B11-88C0-E75B564946E3}"/>
              </a:ext>
            </a:extLst>
          </p:cNvPr>
          <p:cNvGraphicFramePr>
            <a:graphicFrameLocks noGrp="1"/>
          </p:cNvGraphicFramePr>
          <p:nvPr>
            <p:ph type="tbl" sz="quarter" idx="13"/>
            <p:extLst>
              <p:ext uri="{D42A27DB-BD31-4B8C-83A1-F6EECF244321}">
                <p14:modId xmlns:p14="http://schemas.microsoft.com/office/powerpoint/2010/main" val="3222960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650980353"/>
                    </a:ext>
                  </a:extLst>
                </a:gridCol>
                <a:gridCol w="1399031">
                  <a:extLst>
                    <a:ext uri="{9D8B030D-6E8A-4147-A177-3AD203B41FA5}">
                      <a16:colId xmlns:a16="http://schemas.microsoft.com/office/drawing/2014/main" val="39111890"/>
                    </a:ext>
                  </a:extLst>
                </a:gridCol>
                <a:gridCol w="987551">
                  <a:extLst>
                    <a:ext uri="{9D8B030D-6E8A-4147-A177-3AD203B41FA5}">
                      <a16:colId xmlns:a16="http://schemas.microsoft.com/office/drawing/2014/main" val="234026478"/>
                    </a:ext>
                  </a:extLst>
                </a:gridCol>
                <a:gridCol w="493776">
                  <a:extLst>
                    <a:ext uri="{9D8B030D-6E8A-4147-A177-3AD203B41FA5}">
                      <a16:colId xmlns:a16="http://schemas.microsoft.com/office/drawing/2014/main" val="3723024147"/>
                    </a:ext>
                  </a:extLst>
                </a:gridCol>
                <a:gridCol w="493776">
                  <a:extLst>
                    <a:ext uri="{9D8B030D-6E8A-4147-A177-3AD203B41FA5}">
                      <a16:colId xmlns:a16="http://schemas.microsoft.com/office/drawing/2014/main" val="3840220656"/>
                    </a:ext>
                  </a:extLst>
                </a:gridCol>
                <a:gridCol w="493776">
                  <a:extLst>
                    <a:ext uri="{9D8B030D-6E8A-4147-A177-3AD203B41FA5}">
                      <a16:colId xmlns:a16="http://schemas.microsoft.com/office/drawing/2014/main" val="300844429"/>
                    </a:ext>
                  </a:extLst>
                </a:gridCol>
                <a:gridCol w="493776">
                  <a:extLst>
                    <a:ext uri="{9D8B030D-6E8A-4147-A177-3AD203B41FA5}">
                      <a16:colId xmlns:a16="http://schemas.microsoft.com/office/drawing/2014/main" val="2108883807"/>
                    </a:ext>
                  </a:extLst>
                </a:gridCol>
                <a:gridCol w="493776">
                  <a:extLst>
                    <a:ext uri="{9D8B030D-6E8A-4147-A177-3AD203B41FA5}">
                      <a16:colId xmlns:a16="http://schemas.microsoft.com/office/drawing/2014/main" val="712936763"/>
                    </a:ext>
                  </a:extLst>
                </a:gridCol>
                <a:gridCol w="493776">
                  <a:extLst>
                    <a:ext uri="{9D8B030D-6E8A-4147-A177-3AD203B41FA5}">
                      <a16:colId xmlns:a16="http://schemas.microsoft.com/office/drawing/2014/main" val="2585589112"/>
                    </a:ext>
                  </a:extLst>
                </a:gridCol>
                <a:gridCol w="493776">
                  <a:extLst>
                    <a:ext uri="{9D8B030D-6E8A-4147-A177-3AD203B41FA5}">
                      <a16:colId xmlns:a16="http://schemas.microsoft.com/office/drawing/2014/main" val="298592152"/>
                    </a:ext>
                  </a:extLst>
                </a:gridCol>
                <a:gridCol w="493776">
                  <a:extLst>
                    <a:ext uri="{9D8B030D-6E8A-4147-A177-3AD203B41FA5}">
                      <a16:colId xmlns:a16="http://schemas.microsoft.com/office/drawing/2014/main" val="136092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72949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- 2024-06-25 14:48:16</a:t>
                      </a:r>
                      <a:r>
                        <a:rPr kumimoji="0" lang="en-US" sz="1000" b="0" i="0" u="none" strike="noStrike" kern="1200" cap="none" spc="0" normalizeH="0" baseline="0" noProof="0">
                          <a:ln>
                            <a:noFill/>
                          </a:ln>
                          <a:solidFill>
                            <a:prstClr val="black"/>
                          </a:solidFill>
                          <a:effectLst/>
                          <a:uLnTx/>
                          <a:uFillTx/>
                          <a:latin typeface="Calibri"/>
                          <a:ea typeface="+mn-ea"/>
                          <a:cs typeface="+mn-cs"/>
                        </a:rPr>
                        <a:t>
 In honour of the legends of the fairway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تقدير لأساطير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 #روري_ماكيلروي #تايغر_وودز
#</a:t>
                      </a:r>
                      <a:r>
                        <a:rPr kumimoji="0" lang="en-US" sz="1000" b="0" i="0" u="none" strike="noStrike" kern="1200" cap="none" spc="0" normalizeH="0" baseline="0" noProof="0">
                          <a:ln>
                            <a:noFill/>
                          </a:ln>
                          <a:solidFill>
                            <a:prstClr val="black"/>
                          </a:solidFill>
                          <a:effectLst/>
                          <a:uLnTx/>
                          <a:uFillTx/>
                          <a:latin typeface="Calibri"/>
                          <a:ea typeface="+mn-ea"/>
                          <a:cs typeface="+mn-cs"/>
                        </a:rPr>
                        <a:t>DubaiDesertClassic #RolexSeries #RoryMcIlroy #TigerWoods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https://quintly-eu-image-storage.s3.amazonaws.com/15b677218c90692c990dc3553db2e871/977285df987e9f4d9ad3a0402de0e30b.jpg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465325970"/>
                  </a:ext>
                </a:extLst>
              </a:tr>
            </a:tbl>
          </a:graphicData>
        </a:graphic>
      </p:graphicFrame>
      <p:sp>
        <p:nvSpPr>
          <p:cNvPr id="4" name="Text Placeholder 3">
            <a:extLst>
              <a:ext uri="{FF2B5EF4-FFF2-40B4-BE49-F238E27FC236}">
                <a16:creationId xmlns:a16="http://schemas.microsoft.com/office/drawing/2014/main" id="{C0C96304-5841-47AD-9238-35803A171CA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07372366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135B-DAA1-4D4E-9089-6B77E2EC143F}"/>
              </a:ext>
            </a:extLst>
          </p:cNvPr>
          <p:cNvSpPr>
            <a:spLocks noGrp="1"/>
          </p:cNvSpPr>
          <p:nvPr>
            <p:ph type="title"/>
          </p:nvPr>
        </p:nvSpPr>
        <p:spPr/>
        <p:txBody>
          <a:bodyPr/>
          <a:lstStyle/>
          <a:p>
            <a:r>
              <a:rPr lang="en-US"/>
              <a:t>Facebook Reels Table | Hero Dubai Desert Classic - 6 of 23</a:t>
            </a:r>
          </a:p>
        </p:txBody>
      </p:sp>
      <p:graphicFrame>
        <p:nvGraphicFramePr>
          <p:cNvPr id="5" name="Table Placeholder 4">
            <a:extLst>
              <a:ext uri="{FF2B5EF4-FFF2-40B4-BE49-F238E27FC236}">
                <a16:creationId xmlns:a16="http://schemas.microsoft.com/office/drawing/2014/main" id="{AB1727E1-77A2-4EAC-94F8-869D47B31806}"/>
              </a:ext>
            </a:extLst>
          </p:cNvPr>
          <p:cNvGraphicFramePr>
            <a:graphicFrameLocks noGrp="1"/>
          </p:cNvGraphicFramePr>
          <p:nvPr>
            <p:ph type="tbl" sz="quarter" idx="13"/>
            <p:extLst>
              <p:ext uri="{D42A27DB-BD31-4B8C-83A1-F6EECF244321}">
                <p14:modId xmlns:p14="http://schemas.microsoft.com/office/powerpoint/2010/main" val="314919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08559246"/>
                    </a:ext>
                  </a:extLst>
                </a:gridCol>
                <a:gridCol w="1399031">
                  <a:extLst>
                    <a:ext uri="{9D8B030D-6E8A-4147-A177-3AD203B41FA5}">
                      <a16:colId xmlns:a16="http://schemas.microsoft.com/office/drawing/2014/main" val="1575798530"/>
                    </a:ext>
                  </a:extLst>
                </a:gridCol>
                <a:gridCol w="987551">
                  <a:extLst>
                    <a:ext uri="{9D8B030D-6E8A-4147-A177-3AD203B41FA5}">
                      <a16:colId xmlns:a16="http://schemas.microsoft.com/office/drawing/2014/main" val="3922816249"/>
                    </a:ext>
                  </a:extLst>
                </a:gridCol>
                <a:gridCol w="493776">
                  <a:extLst>
                    <a:ext uri="{9D8B030D-6E8A-4147-A177-3AD203B41FA5}">
                      <a16:colId xmlns:a16="http://schemas.microsoft.com/office/drawing/2014/main" val="1825894973"/>
                    </a:ext>
                  </a:extLst>
                </a:gridCol>
                <a:gridCol w="493776">
                  <a:extLst>
                    <a:ext uri="{9D8B030D-6E8A-4147-A177-3AD203B41FA5}">
                      <a16:colId xmlns:a16="http://schemas.microsoft.com/office/drawing/2014/main" val="4245014889"/>
                    </a:ext>
                  </a:extLst>
                </a:gridCol>
                <a:gridCol w="493776">
                  <a:extLst>
                    <a:ext uri="{9D8B030D-6E8A-4147-A177-3AD203B41FA5}">
                      <a16:colId xmlns:a16="http://schemas.microsoft.com/office/drawing/2014/main" val="813791538"/>
                    </a:ext>
                  </a:extLst>
                </a:gridCol>
                <a:gridCol w="493776">
                  <a:extLst>
                    <a:ext uri="{9D8B030D-6E8A-4147-A177-3AD203B41FA5}">
                      <a16:colId xmlns:a16="http://schemas.microsoft.com/office/drawing/2014/main" val="349044885"/>
                    </a:ext>
                  </a:extLst>
                </a:gridCol>
                <a:gridCol w="493776">
                  <a:extLst>
                    <a:ext uri="{9D8B030D-6E8A-4147-A177-3AD203B41FA5}">
                      <a16:colId xmlns:a16="http://schemas.microsoft.com/office/drawing/2014/main" val="2802837760"/>
                    </a:ext>
                  </a:extLst>
                </a:gridCol>
                <a:gridCol w="493776">
                  <a:extLst>
                    <a:ext uri="{9D8B030D-6E8A-4147-A177-3AD203B41FA5}">
                      <a16:colId xmlns:a16="http://schemas.microsoft.com/office/drawing/2014/main" val="1993443902"/>
                    </a:ext>
                  </a:extLst>
                </a:gridCol>
                <a:gridCol w="493776">
                  <a:extLst>
                    <a:ext uri="{9D8B030D-6E8A-4147-A177-3AD203B41FA5}">
                      <a16:colId xmlns:a16="http://schemas.microsoft.com/office/drawing/2014/main" val="1021458882"/>
                    </a:ext>
                  </a:extLst>
                </a:gridCol>
                <a:gridCol w="493776">
                  <a:extLst>
                    <a:ext uri="{9D8B030D-6E8A-4147-A177-3AD203B41FA5}">
                      <a16:colId xmlns:a16="http://schemas.microsoft.com/office/drawing/2014/main" val="3480873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77903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- 2024-06-13 10:58:47</a:t>
                      </a:r>
                      <a:r>
                        <a:rPr kumimoji="0" lang="en-US" sz="1000" b="0" i="0" u="none" strike="noStrike" kern="1200" cap="none" spc="0" normalizeH="0" baseline="0" noProof="0">
                          <a:ln>
                            <a:noFill/>
                          </a:ln>
                          <a:solidFill>
                            <a:prstClr val="black"/>
                          </a:solidFill>
                          <a:effectLst/>
                          <a:uLnTx/>
                          <a:uFillTx/>
                          <a:latin typeface="Calibri"/>
                          <a:ea typeface="+mn-ea"/>
                          <a:cs typeface="+mn-cs"/>
                        </a:rPr>
                        <a:t>
 How would you rate Jordan Pickford's swing? 🤔Bring that focus and precision to the #EURO2024 England football team #DubaiDesertClassic #RolexSeries #ThreeLions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https://quintly-eu-image-storage.s3.amazonaws.com/15b677218c90692c990dc3553db2e871/ded08157ea418e961169f4fd206ab198.jpg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1621397998"/>
                  </a:ext>
                </a:extLst>
              </a:tr>
            </a:tbl>
          </a:graphicData>
        </a:graphic>
      </p:graphicFrame>
      <p:sp>
        <p:nvSpPr>
          <p:cNvPr id="4" name="Text Placeholder 3">
            <a:extLst>
              <a:ext uri="{FF2B5EF4-FFF2-40B4-BE49-F238E27FC236}">
                <a16:creationId xmlns:a16="http://schemas.microsoft.com/office/drawing/2014/main" id="{90B57342-7703-4B21-9569-8219FA8800F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2331333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57150-C760-4BE7-83A3-CA2A44AD3FD4}"/>
              </a:ext>
            </a:extLst>
          </p:cNvPr>
          <p:cNvSpPr>
            <a:spLocks noGrp="1"/>
          </p:cNvSpPr>
          <p:nvPr>
            <p:ph type="title"/>
          </p:nvPr>
        </p:nvSpPr>
        <p:spPr/>
        <p:txBody>
          <a:bodyPr/>
          <a:lstStyle/>
          <a:p>
            <a:r>
              <a:rPr lang="en-US"/>
              <a:t>Facebook Reels Table | Hero Dubai Desert Classic - 7 of 23</a:t>
            </a:r>
          </a:p>
        </p:txBody>
      </p:sp>
      <p:graphicFrame>
        <p:nvGraphicFramePr>
          <p:cNvPr id="5" name="Table Placeholder 4">
            <a:extLst>
              <a:ext uri="{FF2B5EF4-FFF2-40B4-BE49-F238E27FC236}">
                <a16:creationId xmlns:a16="http://schemas.microsoft.com/office/drawing/2014/main" id="{FE900B4C-E060-4E63-B1A5-2611611579C0}"/>
              </a:ext>
            </a:extLst>
          </p:cNvPr>
          <p:cNvGraphicFramePr>
            <a:graphicFrameLocks noGrp="1"/>
          </p:cNvGraphicFramePr>
          <p:nvPr>
            <p:ph type="tbl" sz="quarter" idx="13"/>
            <p:extLst>
              <p:ext uri="{D42A27DB-BD31-4B8C-83A1-F6EECF244321}">
                <p14:modId xmlns:p14="http://schemas.microsoft.com/office/powerpoint/2010/main" val="4136840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357211075"/>
                    </a:ext>
                  </a:extLst>
                </a:gridCol>
                <a:gridCol w="1399031">
                  <a:extLst>
                    <a:ext uri="{9D8B030D-6E8A-4147-A177-3AD203B41FA5}">
                      <a16:colId xmlns:a16="http://schemas.microsoft.com/office/drawing/2014/main" val="3341634654"/>
                    </a:ext>
                  </a:extLst>
                </a:gridCol>
                <a:gridCol w="987551">
                  <a:extLst>
                    <a:ext uri="{9D8B030D-6E8A-4147-A177-3AD203B41FA5}">
                      <a16:colId xmlns:a16="http://schemas.microsoft.com/office/drawing/2014/main" val="1360452175"/>
                    </a:ext>
                  </a:extLst>
                </a:gridCol>
                <a:gridCol w="493776">
                  <a:extLst>
                    <a:ext uri="{9D8B030D-6E8A-4147-A177-3AD203B41FA5}">
                      <a16:colId xmlns:a16="http://schemas.microsoft.com/office/drawing/2014/main" val="1208816916"/>
                    </a:ext>
                  </a:extLst>
                </a:gridCol>
                <a:gridCol w="493776">
                  <a:extLst>
                    <a:ext uri="{9D8B030D-6E8A-4147-A177-3AD203B41FA5}">
                      <a16:colId xmlns:a16="http://schemas.microsoft.com/office/drawing/2014/main" val="2112783429"/>
                    </a:ext>
                  </a:extLst>
                </a:gridCol>
                <a:gridCol w="493776">
                  <a:extLst>
                    <a:ext uri="{9D8B030D-6E8A-4147-A177-3AD203B41FA5}">
                      <a16:colId xmlns:a16="http://schemas.microsoft.com/office/drawing/2014/main" val="1183582547"/>
                    </a:ext>
                  </a:extLst>
                </a:gridCol>
                <a:gridCol w="493776">
                  <a:extLst>
                    <a:ext uri="{9D8B030D-6E8A-4147-A177-3AD203B41FA5}">
                      <a16:colId xmlns:a16="http://schemas.microsoft.com/office/drawing/2014/main" val="555435190"/>
                    </a:ext>
                  </a:extLst>
                </a:gridCol>
                <a:gridCol w="493776">
                  <a:extLst>
                    <a:ext uri="{9D8B030D-6E8A-4147-A177-3AD203B41FA5}">
                      <a16:colId xmlns:a16="http://schemas.microsoft.com/office/drawing/2014/main" val="359337161"/>
                    </a:ext>
                  </a:extLst>
                </a:gridCol>
                <a:gridCol w="493776">
                  <a:extLst>
                    <a:ext uri="{9D8B030D-6E8A-4147-A177-3AD203B41FA5}">
                      <a16:colId xmlns:a16="http://schemas.microsoft.com/office/drawing/2014/main" val="16033019"/>
                    </a:ext>
                  </a:extLst>
                </a:gridCol>
                <a:gridCol w="493776">
                  <a:extLst>
                    <a:ext uri="{9D8B030D-6E8A-4147-A177-3AD203B41FA5}">
                      <a16:colId xmlns:a16="http://schemas.microsoft.com/office/drawing/2014/main" val="382875699"/>
                    </a:ext>
                  </a:extLst>
                </a:gridCol>
                <a:gridCol w="493776">
                  <a:extLst>
                    <a:ext uri="{9D8B030D-6E8A-4147-A177-3AD203B41FA5}">
                      <a16:colId xmlns:a16="http://schemas.microsoft.com/office/drawing/2014/main" val="4135732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49162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- 2024-06-05 13:47:03</a:t>
                      </a:r>
                      <a:r>
                        <a:rPr kumimoji="0" lang="en-US" sz="1000" b="0" i="0" u="none" strike="noStrike" kern="1200" cap="none" spc="0" normalizeH="0" baseline="0" noProof="0">
                          <a:ln>
                            <a:noFill/>
                          </a:ln>
                          <a:solidFill>
                            <a:prstClr val="black"/>
                          </a:solidFill>
                          <a:effectLst/>
                          <a:uLnTx/>
                          <a:uFillTx/>
                          <a:latin typeface="Calibri"/>
                          <a:ea typeface="+mn-ea"/>
                          <a:cs typeface="+mn-cs"/>
                        </a:rPr>
                        <a:t>
 We did it! Again! ✌⛳️On #WorldEnvironmentDay, we’re proud to announce that the Hero Dubai Desert Classic has achieved GEO Certified Tournament status for the second year running. The first Golf Tournament in the Middle East and a first for a Rolex Series event to achieve re-certification, highlighting our dedication to environmental responsibility.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https://quintly-eu-image-storage.s3.amazonaws.com/15b677218c90692c990dc3553db2e871/a2ccd8cbae5e2a484462ae8aaae77561.jpg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974947052"/>
                  </a:ext>
                </a:extLst>
              </a:tr>
            </a:tbl>
          </a:graphicData>
        </a:graphic>
      </p:graphicFrame>
      <p:sp>
        <p:nvSpPr>
          <p:cNvPr id="4" name="Text Placeholder 3">
            <a:extLst>
              <a:ext uri="{FF2B5EF4-FFF2-40B4-BE49-F238E27FC236}">
                <a16:creationId xmlns:a16="http://schemas.microsoft.com/office/drawing/2014/main" id="{9D69BE12-E99D-4408-A4B4-86AA3A25463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36832866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DFD0-E731-4299-8002-7F5DE23C6F50}"/>
              </a:ext>
            </a:extLst>
          </p:cNvPr>
          <p:cNvSpPr>
            <a:spLocks noGrp="1"/>
          </p:cNvSpPr>
          <p:nvPr>
            <p:ph type="title"/>
          </p:nvPr>
        </p:nvSpPr>
        <p:spPr/>
        <p:txBody>
          <a:bodyPr/>
          <a:lstStyle/>
          <a:p>
            <a:r>
              <a:rPr lang="en-US"/>
              <a:t>Facebook Reels Table | Hero Dubai Desert Classic - 8 of 23</a:t>
            </a:r>
          </a:p>
        </p:txBody>
      </p:sp>
      <p:graphicFrame>
        <p:nvGraphicFramePr>
          <p:cNvPr id="5" name="Table Placeholder 4">
            <a:extLst>
              <a:ext uri="{FF2B5EF4-FFF2-40B4-BE49-F238E27FC236}">
                <a16:creationId xmlns:a16="http://schemas.microsoft.com/office/drawing/2014/main" id="{491DA803-76F9-4C92-B640-9B62B7089BB1}"/>
              </a:ext>
            </a:extLst>
          </p:cNvPr>
          <p:cNvGraphicFramePr>
            <a:graphicFrameLocks noGrp="1"/>
          </p:cNvGraphicFramePr>
          <p:nvPr>
            <p:ph type="tbl" sz="quarter" idx="13"/>
            <p:extLst>
              <p:ext uri="{D42A27DB-BD31-4B8C-83A1-F6EECF244321}">
                <p14:modId xmlns:p14="http://schemas.microsoft.com/office/powerpoint/2010/main" val="359406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824947129"/>
                    </a:ext>
                  </a:extLst>
                </a:gridCol>
                <a:gridCol w="1399031">
                  <a:extLst>
                    <a:ext uri="{9D8B030D-6E8A-4147-A177-3AD203B41FA5}">
                      <a16:colId xmlns:a16="http://schemas.microsoft.com/office/drawing/2014/main" val="4090593509"/>
                    </a:ext>
                  </a:extLst>
                </a:gridCol>
                <a:gridCol w="987551">
                  <a:extLst>
                    <a:ext uri="{9D8B030D-6E8A-4147-A177-3AD203B41FA5}">
                      <a16:colId xmlns:a16="http://schemas.microsoft.com/office/drawing/2014/main" val="891557726"/>
                    </a:ext>
                  </a:extLst>
                </a:gridCol>
                <a:gridCol w="493776">
                  <a:extLst>
                    <a:ext uri="{9D8B030D-6E8A-4147-A177-3AD203B41FA5}">
                      <a16:colId xmlns:a16="http://schemas.microsoft.com/office/drawing/2014/main" val="794607339"/>
                    </a:ext>
                  </a:extLst>
                </a:gridCol>
                <a:gridCol w="493776">
                  <a:extLst>
                    <a:ext uri="{9D8B030D-6E8A-4147-A177-3AD203B41FA5}">
                      <a16:colId xmlns:a16="http://schemas.microsoft.com/office/drawing/2014/main" val="2815356076"/>
                    </a:ext>
                  </a:extLst>
                </a:gridCol>
                <a:gridCol w="493776">
                  <a:extLst>
                    <a:ext uri="{9D8B030D-6E8A-4147-A177-3AD203B41FA5}">
                      <a16:colId xmlns:a16="http://schemas.microsoft.com/office/drawing/2014/main" val="3399432291"/>
                    </a:ext>
                  </a:extLst>
                </a:gridCol>
                <a:gridCol w="493776">
                  <a:extLst>
                    <a:ext uri="{9D8B030D-6E8A-4147-A177-3AD203B41FA5}">
                      <a16:colId xmlns:a16="http://schemas.microsoft.com/office/drawing/2014/main" val="998451190"/>
                    </a:ext>
                  </a:extLst>
                </a:gridCol>
                <a:gridCol w="493776">
                  <a:extLst>
                    <a:ext uri="{9D8B030D-6E8A-4147-A177-3AD203B41FA5}">
                      <a16:colId xmlns:a16="http://schemas.microsoft.com/office/drawing/2014/main" val="637018180"/>
                    </a:ext>
                  </a:extLst>
                </a:gridCol>
                <a:gridCol w="493776">
                  <a:extLst>
                    <a:ext uri="{9D8B030D-6E8A-4147-A177-3AD203B41FA5}">
                      <a16:colId xmlns:a16="http://schemas.microsoft.com/office/drawing/2014/main" val="2277789032"/>
                    </a:ext>
                  </a:extLst>
                </a:gridCol>
                <a:gridCol w="493776">
                  <a:extLst>
                    <a:ext uri="{9D8B030D-6E8A-4147-A177-3AD203B41FA5}">
                      <a16:colId xmlns:a16="http://schemas.microsoft.com/office/drawing/2014/main" val="425350263"/>
                    </a:ext>
                  </a:extLst>
                </a:gridCol>
                <a:gridCol w="493776">
                  <a:extLst>
                    <a:ext uri="{9D8B030D-6E8A-4147-A177-3AD203B41FA5}">
                      <a16:colId xmlns:a16="http://schemas.microsoft.com/office/drawing/2014/main" val="387038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60494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- 2024-06-03 14:30:06</a:t>
                      </a:r>
                      <a:r>
                        <a:rPr kumimoji="0" lang="en-US" sz="1000" b="0" i="0" u="none" strike="noStrike" kern="1200" cap="none" spc="0" normalizeH="0" baseline="0" noProof="0">
                          <a:ln>
                            <a:noFill/>
                          </a:ln>
                          <a:solidFill>
                            <a:prstClr val="black"/>
                          </a:solidFill>
                          <a:effectLst/>
                          <a:uLnTx/>
                          <a:uFillTx/>
                          <a:latin typeface="Calibri"/>
                          <a:ea typeface="+mn-ea"/>
                          <a:cs typeface="+mn-cs"/>
                        </a:rPr>
                        <a:t>
 Isn’t she a beauty? 😍 #DubaiDesertClassic #RolexSeries #Golf #GolfViews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https://quintly-eu-image-storage.s3.amazonaws.com/15b677218c90692c990dc3553db2e871/7937f52ed00ca2177b0761867c015947.jpg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275783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- 2024-05-23 14:26:29</a:t>
                      </a:r>
                      <a:r>
                        <a:rPr kumimoji="0" lang="en-US" sz="1000" b="0" i="0" u="none" strike="noStrike" kern="1200" cap="none" spc="0" normalizeH="0" baseline="0" noProof="0">
                          <a:ln>
                            <a:noFill/>
                          </a:ln>
                          <a:solidFill>
                            <a:prstClr val="black"/>
                          </a:solidFill>
                          <a:effectLst/>
                          <a:uLnTx/>
                          <a:uFillTx/>
                          <a:latin typeface="Calibri"/>
                          <a:ea typeface="+mn-ea"/>
                          <a:cs typeface="+mn-cs"/>
                        </a:rPr>
                        <a:t>
 From tee to tree! 🌱⛳️ The Hero Dubai Desert Classic isn't just about the perfect swing, it's about planting mangroves and putt'-ing back into nature! Let's drive for a sustainable future on and off the course!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https://quintly-eu-image-storage.s3.amazonaws.com/15b677218c90692c990dc3553db2e871/85547a2f6fa54da706f3cb219017be6b.jpg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1293729494"/>
                  </a:ext>
                </a:extLst>
              </a:tr>
            </a:tbl>
          </a:graphicData>
        </a:graphic>
      </p:graphicFrame>
      <p:sp>
        <p:nvSpPr>
          <p:cNvPr id="4" name="Text Placeholder 3">
            <a:extLst>
              <a:ext uri="{FF2B5EF4-FFF2-40B4-BE49-F238E27FC236}">
                <a16:creationId xmlns:a16="http://schemas.microsoft.com/office/drawing/2014/main" id="{A2E6C72A-3D3B-45A6-AED5-38B33D2794B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6219215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49806-6C02-4324-8529-EFDA3F0B02CE}"/>
              </a:ext>
            </a:extLst>
          </p:cNvPr>
          <p:cNvSpPr>
            <a:spLocks noGrp="1"/>
          </p:cNvSpPr>
          <p:nvPr>
            <p:ph type="title"/>
          </p:nvPr>
        </p:nvSpPr>
        <p:spPr/>
        <p:txBody>
          <a:bodyPr/>
          <a:lstStyle/>
          <a:p>
            <a:r>
              <a:rPr lang="en-US"/>
              <a:t>Facebook Reels Table | Hero Dubai Desert Classic - 9 of 23</a:t>
            </a:r>
          </a:p>
        </p:txBody>
      </p:sp>
      <p:graphicFrame>
        <p:nvGraphicFramePr>
          <p:cNvPr id="5" name="Table Placeholder 4">
            <a:extLst>
              <a:ext uri="{FF2B5EF4-FFF2-40B4-BE49-F238E27FC236}">
                <a16:creationId xmlns:a16="http://schemas.microsoft.com/office/drawing/2014/main" id="{59886266-9FFE-4DE6-AA25-278F356AC6A5}"/>
              </a:ext>
            </a:extLst>
          </p:cNvPr>
          <p:cNvGraphicFramePr>
            <a:graphicFrameLocks noGrp="1"/>
          </p:cNvGraphicFramePr>
          <p:nvPr>
            <p:ph type="tbl" sz="quarter" idx="13"/>
            <p:extLst>
              <p:ext uri="{D42A27DB-BD31-4B8C-83A1-F6EECF244321}">
                <p14:modId xmlns:p14="http://schemas.microsoft.com/office/powerpoint/2010/main" val="15198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996218988"/>
                    </a:ext>
                  </a:extLst>
                </a:gridCol>
                <a:gridCol w="1399031">
                  <a:extLst>
                    <a:ext uri="{9D8B030D-6E8A-4147-A177-3AD203B41FA5}">
                      <a16:colId xmlns:a16="http://schemas.microsoft.com/office/drawing/2014/main" val="1182058107"/>
                    </a:ext>
                  </a:extLst>
                </a:gridCol>
                <a:gridCol w="987551">
                  <a:extLst>
                    <a:ext uri="{9D8B030D-6E8A-4147-A177-3AD203B41FA5}">
                      <a16:colId xmlns:a16="http://schemas.microsoft.com/office/drawing/2014/main" val="3386370954"/>
                    </a:ext>
                  </a:extLst>
                </a:gridCol>
                <a:gridCol w="493776">
                  <a:extLst>
                    <a:ext uri="{9D8B030D-6E8A-4147-A177-3AD203B41FA5}">
                      <a16:colId xmlns:a16="http://schemas.microsoft.com/office/drawing/2014/main" val="2843648087"/>
                    </a:ext>
                  </a:extLst>
                </a:gridCol>
                <a:gridCol w="493776">
                  <a:extLst>
                    <a:ext uri="{9D8B030D-6E8A-4147-A177-3AD203B41FA5}">
                      <a16:colId xmlns:a16="http://schemas.microsoft.com/office/drawing/2014/main" val="2769379480"/>
                    </a:ext>
                  </a:extLst>
                </a:gridCol>
                <a:gridCol w="493776">
                  <a:extLst>
                    <a:ext uri="{9D8B030D-6E8A-4147-A177-3AD203B41FA5}">
                      <a16:colId xmlns:a16="http://schemas.microsoft.com/office/drawing/2014/main" val="445884715"/>
                    </a:ext>
                  </a:extLst>
                </a:gridCol>
                <a:gridCol w="493776">
                  <a:extLst>
                    <a:ext uri="{9D8B030D-6E8A-4147-A177-3AD203B41FA5}">
                      <a16:colId xmlns:a16="http://schemas.microsoft.com/office/drawing/2014/main" val="2620720991"/>
                    </a:ext>
                  </a:extLst>
                </a:gridCol>
                <a:gridCol w="493776">
                  <a:extLst>
                    <a:ext uri="{9D8B030D-6E8A-4147-A177-3AD203B41FA5}">
                      <a16:colId xmlns:a16="http://schemas.microsoft.com/office/drawing/2014/main" val="28713380"/>
                    </a:ext>
                  </a:extLst>
                </a:gridCol>
                <a:gridCol w="493776">
                  <a:extLst>
                    <a:ext uri="{9D8B030D-6E8A-4147-A177-3AD203B41FA5}">
                      <a16:colId xmlns:a16="http://schemas.microsoft.com/office/drawing/2014/main" val="2777291491"/>
                    </a:ext>
                  </a:extLst>
                </a:gridCol>
                <a:gridCol w="493776">
                  <a:extLst>
                    <a:ext uri="{9D8B030D-6E8A-4147-A177-3AD203B41FA5}">
                      <a16:colId xmlns:a16="http://schemas.microsoft.com/office/drawing/2014/main" val="3094962211"/>
                    </a:ext>
                  </a:extLst>
                </a:gridCol>
                <a:gridCol w="493776">
                  <a:extLst>
                    <a:ext uri="{9D8B030D-6E8A-4147-A177-3AD203B41FA5}">
                      <a16:colId xmlns:a16="http://schemas.microsoft.com/office/drawing/2014/main" val="165991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84934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- 2024-05-17 14:06:42</a:t>
                      </a:r>
                      <a:r>
                        <a:rPr kumimoji="0" lang="en-US" sz="1000" b="0" i="0" u="none" strike="noStrike" kern="1200" cap="none" spc="0" normalizeH="0" baseline="0" noProof="0">
                          <a:ln>
                            <a:noFill/>
                          </a:ln>
                          <a:solidFill>
                            <a:prstClr val="black"/>
                          </a:solidFill>
                          <a:effectLst/>
                          <a:uLnTx/>
                          <a:uFillTx/>
                          <a:latin typeface="Calibri"/>
                          <a:ea typeface="+mn-ea"/>
                          <a:cs typeface="+mn-cs"/>
                        </a:rPr>
                        <a:t>
 Stepping onto the course like 𝙆𝙄𝙉𝙂𝙎! 🚀⛳️ 
#DubaiDesertClassic #RolexSeries #Golf #GameOn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https://quintly-eu-image-storage.s3.amazonaws.com/15b677218c90692c990dc3553db2e871/8a46f004fb84796e82a12d076f3e1896.jpg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13472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- 2024-05-04 10:18:10</a:t>
                      </a:r>
                      <a:r>
                        <a:rPr kumimoji="0" lang="en-US" sz="1000" b="0" i="0" u="none" strike="noStrike" kern="1200" cap="none" spc="0" normalizeH="0" baseline="0" noProof="0">
                          <a:ln>
                            <a:noFill/>
                          </a:ln>
                          <a:solidFill>
                            <a:prstClr val="black"/>
                          </a:solidFill>
                          <a:effectLst/>
                          <a:uLnTx/>
                          <a:uFillTx/>
                          <a:latin typeface="Calibri"/>
                          <a:ea typeface="+mn-ea"/>
                          <a:cs typeface="+mn-cs"/>
                        </a:rPr>
                        <a:t>
 Four triumphs, one legend. ⛳️✨ Happy birthday Rory McIlroy #RoryMcIlroy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https://quintly-eu-image-storage.s3.amazonaws.com/15b677218c90692c990dc3553db2e871/239ebfc1033582b0dfa23858ab359662.jpg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extLst>
                  <a:ext uri="{0D108BD9-81ED-4DB2-BD59-A6C34878D82A}">
                    <a16:rowId xmlns:a16="http://schemas.microsoft.com/office/drawing/2014/main" val="3133468675"/>
                  </a:ext>
                </a:extLst>
              </a:tr>
            </a:tbl>
          </a:graphicData>
        </a:graphic>
      </p:graphicFrame>
      <p:sp>
        <p:nvSpPr>
          <p:cNvPr id="4" name="Text Placeholder 3">
            <a:extLst>
              <a:ext uri="{FF2B5EF4-FFF2-40B4-BE49-F238E27FC236}">
                <a16:creationId xmlns:a16="http://schemas.microsoft.com/office/drawing/2014/main" id="{674D227D-2682-4EA3-8AAB-DD4E8702259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6335434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F2AA-409B-449B-8868-F068BF8CF356}"/>
              </a:ext>
            </a:extLst>
          </p:cNvPr>
          <p:cNvSpPr>
            <a:spLocks noGrp="1"/>
          </p:cNvSpPr>
          <p:nvPr>
            <p:ph type="title"/>
          </p:nvPr>
        </p:nvSpPr>
        <p:spPr/>
        <p:txBody>
          <a:bodyPr/>
          <a:lstStyle/>
          <a:p>
            <a:r>
              <a:rPr lang="en-US"/>
              <a:t>Facebook Reels Table | Hero Dubai Desert Classic - 10 of 23</a:t>
            </a:r>
          </a:p>
        </p:txBody>
      </p:sp>
      <p:graphicFrame>
        <p:nvGraphicFramePr>
          <p:cNvPr id="5" name="Table Placeholder 4">
            <a:extLst>
              <a:ext uri="{FF2B5EF4-FFF2-40B4-BE49-F238E27FC236}">
                <a16:creationId xmlns:a16="http://schemas.microsoft.com/office/drawing/2014/main" id="{4984EB1F-0AB5-4FE3-96AA-C56CF236D2CB}"/>
              </a:ext>
            </a:extLst>
          </p:cNvPr>
          <p:cNvGraphicFramePr>
            <a:graphicFrameLocks noGrp="1"/>
          </p:cNvGraphicFramePr>
          <p:nvPr>
            <p:ph type="tbl" sz="quarter" idx="13"/>
            <p:extLst>
              <p:ext uri="{D42A27DB-BD31-4B8C-83A1-F6EECF244321}">
                <p14:modId xmlns:p14="http://schemas.microsoft.com/office/powerpoint/2010/main" val="148300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00980995"/>
                    </a:ext>
                  </a:extLst>
                </a:gridCol>
                <a:gridCol w="1399031">
                  <a:extLst>
                    <a:ext uri="{9D8B030D-6E8A-4147-A177-3AD203B41FA5}">
                      <a16:colId xmlns:a16="http://schemas.microsoft.com/office/drawing/2014/main" val="4066904705"/>
                    </a:ext>
                  </a:extLst>
                </a:gridCol>
                <a:gridCol w="987551">
                  <a:extLst>
                    <a:ext uri="{9D8B030D-6E8A-4147-A177-3AD203B41FA5}">
                      <a16:colId xmlns:a16="http://schemas.microsoft.com/office/drawing/2014/main" val="1070235714"/>
                    </a:ext>
                  </a:extLst>
                </a:gridCol>
                <a:gridCol w="493776">
                  <a:extLst>
                    <a:ext uri="{9D8B030D-6E8A-4147-A177-3AD203B41FA5}">
                      <a16:colId xmlns:a16="http://schemas.microsoft.com/office/drawing/2014/main" val="363714560"/>
                    </a:ext>
                  </a:extLst>
                </a:gridCol>
                <a:gridCol w="493776">
                  <a:extLst>
                    <a:ext uri="{9D8B030D-6E8A-4147-A177-3AD203B41FA5}">
                      <a16:colId xmlns:a16="http://schemas.microsoft.com/office/drawing/2014/main" val="2617382631"/>
                    </a:ext>
                  </a:extLst>
                </a:gridCol>
                <a:gridCol w="493776">
                  <a:extLst>
                    <a:ext uri="{9D8B030D-6E8A-4147-A177-3AD203B41FA5}">
                      <a16:colId xmlns:a16="http://schemas.microsoft.com/office/drawing/2014/main" val="1372460831"/>
                    </a:ext>
                  </a:extLst>
                </a:gridCol>
                <a:gridCol w="493776">
                  <a:extLst>
                    <a:ext uri="{9D8B030D-6E8A-4147-A177-3AD203B41FA5}">
                      <a16:colId xmlns:a16="http://schemas.microsoft.com/office/drawing/2014/main" val="1810125122"/>
                    </a:ext>
                  </a:extLst>
                </a:gridCol>
                <a:gridCol w="493776">
                  <a:extLst>
                    <a:ext uri="{9D8B030D-6E8A-4147-A177-3AD203B41FA5}">
                      <a16:colId xmlns:a16="http://schemas.microsoft.com/office/drawing/2014/main" val="808615723"/>
                    </a:ext>
                  </a:extLst>
                </a:gridCol>
                <a:gridCol w="493776">
                  <a:extLst>
                    <a:ext uri="{9D8B030D-6E8A-4147-A177-3AD203B41FA5}">
                      <a16:colId xmlns:a16="http://schemas.microsoft.com/office/drawing/2014/main" val="4123987958"/>
                    </a:ext>
                  </a:extLst>
                </a:gridCol>
                <a:gridCol w="493776">
                  <a:extLst>
                    <a:ext uri="{9D8B030D-6E8A-4147-A177-3AD203B41FA5}">
                      <a16:colId xmlns:a16="http://schemas.microsoft.com/office/drawing/2014/main" val="2210516921"/>
                    </a:ext>
                  </a:extLst>
                </a:gridCol>
                <a:gridCol w="493776">
                  <a:extLst>
                    <a:ext uri="{9D8B030D-6E8A-4147-A177-3AD203B41FA5}">
                      <a16:colId xmlns:a16="http://schemas.microsoft.com/office/drawing/2014/main" val="41529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52803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- 2024-04-24 15:14:00</a:t>
                      </a:r>
                      <a:r>
                        <a:rPr kumimoji="0" lang="en-US" sz="1000" b="0" i="0" u="none" strike="noStrike" kern="1200" cap="none" spc="0" normalizeH="0" baseline="0" noProof="0">
                          <a:ln>
                            <a:noFill/>
                          </a:ln>
                          <a:solidFill>
                            <a:prstClr val="black"/>
                          </a:solidFill>
                          <a:effectLst/>
                          <a:uLnTx/>
                          <a:uFillTx/>
                          <a:latin typeface="Calibri"/>
                          <a:ea typeface="+mn-ea"/>
                          <a:cs typeface="+mn-cs"/>
                        </a:rPr>
                        <a:t>
 Just stunning 😍  #DubaiDesertClassic #RolexSeries #EmiratesGolfCourse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https://quintly-eu-image-storage.s3.amazonaws.com/15b677218c90692c990dc3553db2e871/da949b58e8b2590395743f6f3a8d79df.jpg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343581302"/>
                  </a:ext>
                </a:extLst>
              </a:tr>
            </a:tbl>
          </a:graphicData>
        </a:graphic>
      </p:graphicFrame>
      <p:sp>
        <p:nvSpPr>
          <p:cNvPr id="4" name="Text Placeholder 3">
            <a:extLst>
              <a:ext uri="{FF2B5EF4-FFF2-40B4-BE49-F238E27FC236}">
                <a16:creationId xmlns:a16="http://schemas.microsoft.com/office/drawing/2014/main" id="{4ADDA5F6-6740-4640-A48B-382D3E68F3E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901611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A8E22-26A8-4203-A67E-D58BC0CEBB8A}"/>
              </a:ext>
            </a:extLst>
          </p:cNvPr>
          <p:cNvSpPr>
            <a:spLocks noGrp="1"/>
          </p:cNvSpPr>
          <p:nvPr>
            <p:ph type="title"/>
          </p:nvPr>
        </p:nvSpPr>
        <p:spPr/>
        <p:txBody>
          <a:bodyPr/>
          <a:lstStyle/>
          <a:p>
            <a:r>
              <a:rPr lang="en-US"/>
              <a:t>Facebook Reels Table | Hero Dubai Desert Classic - 11 of 23</a:t>
            </a:r>
          </a:p>
        </p:txBody>
      </p:sp>
      <p:graphicFrame>
        <p:nvGraphicFramePr>
          <p:cNvPr id="5" name="Table Placeholder 4">
            <a:extLst>
              <a:ext uri="{FF2B5EF4-FFF2-40B4-BE49-F238E27FC236}">
                <a16:creationId xmlns:a16="http://schemas.microsoft.com/office/drawing/2014/main" id="{5F42C9A5-C2A7-44AC-8F21-201AA09FDDDE}"/>
              </a:ext>
            </a:extLst>
          </p:cNvPr>
          <p:cNvGraphicFramePr>
            <a:graphicFrameLocks noGrp="1"/>
          </p:cNvGraphicFramePr>
          <p:nvPr>
            <p:ph type="tbl" sz="quarter" idx="13"/>
            <p:extLst>
              <p:ext uri="{D42A27DB-BD31-4B8C-83A1-F6EECF244321}">
                <p14:modId xmlns:p14="http://schemas.microsoft.com/office/powerpoint/2010/main" val="1650952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076377546"/>
                    </a:ext>
                  </a:extLst>
                </a:gridCol>
                <a:gridCol w="1399031">
                  <a:extLst>
                    <a:ext uri="{9D8B030D-6E8A-4147-A177-3AD203B41FA5}">
                      <a16:colId xmlns:a16="http://schemas.microsoft.com/office/drawing/2014/main" val="2387458693"/>
                    </a:ext>
                  </a:extLst>
                </a:gridCol>
                <a:gridCol w="987551">
                  <a:extLst>
                    <a:ext uri="{9D8B030D-6E8A-4147-A177-3AD203B41FA5}">
                      <a16:colId xmlns:a16="http://schemas.microsoft.com/office/drawing/2014/main" val="1153001646"/>
                    </a:ext>
                  </a:extLst>
                </a:gridCol>
                <a:gridCol w="493776">
                  <a:extLst>
                    <a:ext uri="{9D8B030D-6E8A-4147-A177-3AD203B41FA5}">
                      <a16:colId xmlns:a16="http://schemas.microsoft.com/office/drawing/2014/main" val="2144349270"/>
                    </a:ext>
                  </a:extLst>
                </a:gridCol>
                <a:gridCol w="493776">
                  <a:extLst>
                    <a:ext uri="{9D8B030D-6E8A-4147-A177-3AD203B41FA5}">
                      <a16:colId xmlns:a16="http://schemas.microsoft.com/office/drawing/2014/main" val="942318577"/>
                    </a:ext>
                  </a:extLst>
                </a:gridCol>
                <a:gridCol w="493776">
                  <a:extLst>
                    <a:ext uri="{9D8B030D-6E8A-4147-A177-3AD203B41FA5}">
                      <a16:colId xmlns:a16="http://schemas.microsoft.com/office/drawing/2014/main" val="551261950"/>
                    </a:ext>
                  </a:extLst>
                </a:gridCol>
                <a:gridCol w="493776">
                  <a:extLst>
                    <a:ext uri="{9D8B030D-6E8A-4147-A177-3AD203B41FA5}">
                      <a16:colId xmlns:a16="http://schemas.microsoft.com/office/drawing/2014/main" val="2846684151"/>
                    </a:ext>
                  </a:extLst>
                </a:gridCol>
                <a:gridCol w="493776">
                  <a:extLst>
                    <a:ext uri="{9D8B030D-6E8A-4147-A177-3AD203B41FA5}">
                      <a16:colId xmlns:a16="http://schemas.microsoft.com/office/drawing/2014/main" val="2731178311"/>
                    </a:ext>
                  </a:extLst>
                </a:gridCol>
                <a:gridCol w="493776">
                  <a:extLst>
                    <a:ext uri="{9D8B030D-6E8A-4147-A177-3AD203B41FA5}">
                      <a16:colId xmlns:a16="http://schemas.microsoft.com/office/drawing/2014/main" val="1653681270"/>
                    </a:ext>
                  </a:extLst>
                </a:gridCol>
                <a:gridCol w="493776">
                  <a:extLst>
                    <a:ext uri="{9D8B030D-6E8A-4147-A177-3AD203B41FA5}">
                      <a16:colId xmlns:a16="http://schemas.microsoft.com/office/drawing/2014/main" val="3744240462"/>
                    </a:ext>
                  </a:extLst>
                </a:gridCol>
                <a:gridCol w="493776">
                  <a:extLst>
                    <a:ext uri="{9D8B030D-6E8A-4147-A177-3AD203B41FA5}">
                      <a16:colId xmlns:a16="http://schemas.microsoft.com/office/drawing/2014/main" val="2577697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0126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- 2024-04-17 11:59:58</a:t>
                      </a:r>
                      <a:r>
                        <a:rPr kumimoji="0" lang="en-US" sz="1000" b="0" i="0" u="none" strike="noStrike" kern="1200" cap="none" spc="0" normalizeH="0" baseline="0" noProof="0">
                          <a:ln>
                            <a:noFill/>
                          </a:ln>
                          <a:solidFill>
                            <a:prstClr val="black"/>
                          </a:solidFill>
                          <a:effectLst/>
                          <a:uLnTx/>
                          <a:uFillTx/>
                          <a:latin typeface="Calibri"/>
                          <a:ea typeface="+mn-ea"/>
                          <a:cs typeface="+mn-cs"/>
                        </a:rPr>
                        <a:t>
 This hits different 🥶🔥 
#RoryMcIlroy #GolfViews #HeroDubaiDesertClassic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شعور مختلف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روري_ماكيلروي #مناظر_الجولف #هيرو_دبي_ديزرت_كلاسيك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https://quintly-eu-image-storage.s3.amazonaws.com/15b677218c90692c990dc3553db2e871/65bc46e79ecaf6467e7afdc62bfefa2a.jpg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extLst>
                  <a:ext uri="{0D108BD9-81ED-4DB2-BD59-A6C34878D82A}">
                    <a16:rowId xmlns:a16="http://schemas.microsoft.com/office/drawing/2014/main" val="1846037260"/>
                  </a:ext>
                </a:extLst>
              </a:tr>
            </a:tbl>
          </a:graphicData>
        </a:graphic>
      </p:graphicFrame>
      <p:sp>
        <p:nvSpPr>
          <p:cNvPr id="4" name="Text Placeholder 3">
            <a:extLst>
              <a:ext uri="{FF2B5EF4-FFF2-40B4-BE49-F238E27FC236}">
                <a16:creationId xmlns:a16="http://schemas.microsoft.com/office/drawing/2014/main" id="{7BBDD5B8-0AEF-4E16-BE0F-140DB47EAD39}"/>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65541262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ABE7C-E499-4951-8EC9-1410C2F4E4EC}"/>
              </a:ext>
            </a:extLst>
          </p:cNvPr>
          <p:cNvSpPr>
            <a:spLocks noGrp="1"/>
          </p:cNvSpPr>
          <p:nvPr>
            <p:ph type="title"/>
          </p:nvPr>
        </p:nvSpPr>
        <p:spPr/>
        <p:txBody>
          <a:bodyPr/>
          <a:lstStyle/>
          <a:p>
            <a:r>
              <a:rPr lang="en-US"/>
              <a:t>Facebook Reels Table | Hero Dubai Desert Classic - 12 of 23</a:t>
            </a:r>
          </a:p>
        </p:txBody>
      </p:sp>
      <p:graphicFrame>
        <p:nvGraphicFramePr>
          <p:cNvPr id="5" name="Table Placeholder 4">
            <a:extLst>
              <a:ext uri="{FF2B5EF4-FFF2-40B4-BE49-F238E27FC236}">
                <a16:creationId xmlns:a16="http://schemas.microsoft.com/office/drawing/2014/main" id="{C8C99ED3-27FF-4312-9505-BDA2ACDE41FC}"/>
              </a:ext>
            </a:extLst>
          </p:cNvPr>
          <p:cNvGraphicFramePr>
            <a:graphicFrameLocks noGrp="1"/>
          </p:cNvGraphicFramePr>
          <p:nvPr>
            <p:ph type="tbl" sz="quarter" idx="13"/>
            <p:extLst>
              <p:ext uri="{D42A27DB-BD31-4B8C-83A1-F6EECF244321}">
                <p14:modId xmlns:p14="http://schemas.microsoft.com/office/powerpoint/2010/main" val="107756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85548039"/>
                    </a:ext>
                  </a:extLst>
                </a:gridCol>
                <a:gridCol w="1399031">
                  <a:extLst>
                    <a:ext uri="{9D8B030D-6E8A-4147-A177-3AD203B41FA5}">
                      <a16:colId xmlns:a16="http://schemas.microsoft.com/office/drawing/2014/main" val="3416525699"/>
                    </a:ext>
                  </a:extLst>
                </a:gridCol>
                <a:gridCol w="987551">
                  <a:extLst>
                    <a:ext uri="{9D8B030D-6E8A-4147-A177-3AD203B41FA5}">
                      <a16:colId xmlns:a16="http://schemas.microsoft.com/office/drawing/2014/main" val="881443249"/>
                    </a:ext>
                  </a:extLst>
                </a:gridCol>
                <a:gridCol w="493776">
                  <a:extLst>
                    <a:ext uri="{9D8B030D-6E8A-4147-A177-3AD203B41FA5}">
                      <a16:colId xmlns:a16="http://schemas.microsoft.com/office/drawing/2014/main" val="440318296"/>
                    </a:ext>
                  </a:extLst>
                </a:gridCol>
                <a:gridCol w="493776">
                  <a:extLst>
                    <a:ext uri="{9D8B030D-6E8A-4147-A177-3AD203B41FA5}">
                      <a16:colId xmlns:a16="http://schemas.microsoft.com/office/drawing/2014/main" val="1788474774"/>
                    </a:ext>
                  </a:extLst>
                </a:gridCol>
                <a:gridCol w="493776">
                  <a:extLst>
                    <a:ext uri="{9D8B030D-6E8A-4147-A177-3AD203B41FA5}">
                      <a16:colId xmlns:a16="http://schemas.microsoft.com/office/drawing/2014/main" val="2500420741"/>
                    </a:ext>
                  </a:extLst>
                </a:gridCol>
                <a:gridCol w="493776">
                  <a:extLst>
                    <a:ext uri="{9D8B030D-6E8A-4147-A177-3AD203B41FA5}">
                      <a16:colId xmlns:a16="http://schemas.microsoft.com/office/drawing/2014/main" val="3411839130"/>
                    </a:ext>
                  </a:extLst>
                </a:gridCol>
                <a:gridCol w="493776">
                  <a:extLst>
                    <a:ext uri="{9D8B030D-6E8A-4147-A177-3AD203B41FA5}">
                      <a16:colId xmlns:a16="http://schemas.microsoft.com/office/drawing/2014/main" val="2339254023"/>
                    </a:ext>
                  </a:extLst>
                </a:gridCol>
                <a:gridCol w="493776">
                  <a:extLst>
                    <a:ext uri="{9D8B030D-6E8A-4147-A177-3AD203B41FA5}">
                      <a16:colId xmlns:a16="http://schemas.microsoft.com/office/drawing/2014/main" val="888449624"/>
                    </a:ext>
                  </a:extLst>
                </a:gridCol>
                <a:gridCol w="493776">
                  <a:extLst>
                    <a:ext uri="{9D8B030D-6E8A-4147-A177-3AD203B41FA5}">
                      <a16:colId xmlns:a16="http://schemas.microsoft.com/office/drawing/2014/main" val="3377826278"/>
                    </a:ext>
                  </a:extLst>
                </a:gridCol>
                <a:gridCol w="493776">
                  <a:extLst>
                    <a:ext uri="{9D8B030D-6E8A-4147-A177-3AD203B41FA5}">
                      <a16:colId xmlns:a16="http://schemas.microsoft.com/office/drawing/2014/main" val="259887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23228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- 2024-04-03 15:38:22</a:t>
                      </a:r>
                      <a:r>
                        <a:rPr kumimoji="0" lang="en-US" sz="1000" b="0" i="0" u="none" strike="noStrike" kern="1200" cap="none" spc="0" normalizeH="0" baseline="0" noProof="0">
                          <a:ln>
                            <a:noFill/>
                          </a:ln>
                          <a:solidFill>
                            <a:prstClr val="black"/>
                          </a:solidFill>
                          <a:effectLst/>
                          <a:uLnTx/>
                          <a:uFillTx/>
                          <a:latin typeface="Calibri"/>
                          <a:ea typeface="+mn-ea"/>
                          <a:cs typeface="+mn-cs"/>
                        </a:rPr>
                        <a:t>
 Nothing beats this feeling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لا شيء أفضل من هذا الشعور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دبي_ديزرت_كلاسيك #سلسلة_روليكس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https://quintly-eu-image-storage.s3.amazonaws.com/15b677218c90692c990dc3553db2e871/973d79166e8dd79f88f57f5725b0fb07.jpg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extLst>
                  <a:ext uri="{0D108BD9-81ED-4DB2-BD59-A6C34878D82A}">
                    <a16:rowId xmlns:a16="http://schemas.microsoft.com/office/drawing/2014/main" val="299030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- 2024-03-21 12:11:56</a:t>
                      </a:r>
                      <a:r>
                        <a:rPr kumimoji="0" lang="en-US" sz="1000" b="0" i="0" u="none" strike="noStrike" kern="1200" cap="none" spc="0" normalizeH="0" baseline="0" noProof="0">
                          <a:ln>
                            <a:noFill/>
                          </a:ln>
                          <a:solidFill>
                            <a:prstClr val="black"/>
                          </a:solidFill>
                          <a:effectLst/>
                          <a:uLnTx/>
                          <a:uFillTx/>
                          <a:latin typeface="Calibri"/>
                          <a:ea typeface="+mn-ea"/>
                          <a:cs typeface="+mn-cs"/>
                        </a:rPr>
                        <a:t>
 After this, he knew he'd won. 🏆#DubaiDesertClassic #RolexSeries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https://quintly-eu-image-storage.s3.amazonaws.com/15b677218c90692c990dc3553db2e871/0fd43b9464debf1f035e6d5b10c62ed1.jpg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1584785812"/>
                  </a:ext>
                </a:extLst>
              </a:tr>
            </a:tbl>
          </a:graphicData>
        </a:graphic>
      </p:graphicFrame>
      <p:sp>
        <p:nvSpPr>
          <p:cNvPr id="4" name="Text Placeholder 3">
            <a:extLst>
              <a:ext uri="{FF2B5EF4-FFF2-40B4-BE49-F238E27FC236}">
                <a16:creationId xmlns:a16="http://schemas.microsoft.com/office/drawing/2014/main" id="{975785C3-C82F-4388-A149-E43C6A761B1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0917358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A3E3-8F8F-45D6-9499-B6A0CBC589CA}"/>
              </a:ext>
            </a:extLst>
          </p:cNvPr>
          <p:cNvSpPr>
            <a:spLocks noGrp="1"/>
          </p:cNvSpPr>
          <p:nvPr>
            <p:ph type="title"/>
          </p:nvPr>
        </p:nvSpPr>
        <p:spPr/>
        <p:txBody>
          <a:bodyPr/>
          <a:lstStyle/>
          <a:p>
            <a:r>
              <a:rPr lang="en-US"/>
              <a:t>Facebook Reels Table | Hero Dubai Desert Classic - 13 of 23</a:t>
            </a:r>
          </a:p>
        </p:txBody>
      </p:sp>
      <p:graphicFrame>
        <p:nvGraphicFramePr>
          <p:cNvPr id="5" name="Table Placeholder 4">
            <a:extLst>
              <a:ext uri="{FF2B5EF4-FFF2-40B4-BE49-F238E27FC236}">
                <a16:creationId xmlns:a16="http://schemas.microsoft.com/office/drawing/2014/main" id="{D4B42789-B02F-4ADE-B3C4-468219E304AC}"/>
              </a:ext>
            </a:extLst>
          </p:cNvPr>
          <p:cNvGraphicFramePr>
            <a:graphicFrameLocks noGrp="1"/>
          </p:cNvGraphicFramePr>
          <p:nvPr>
            <p:ph type="tbl" sz="quarter" idx="13"/>
            <p:extLst>
              <p:ext uri="{D42A27DB-BD31-4B8C-83A1-F6EECF244321}">
                <p14:modId xmlns:p14="http://schemas.microsoft.com/office/powerpoint/2010/main" val="159092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319775075"/>
                    </a:ext>
                  </a:extLst>
                </a:gridCol>
                <a:gridCol w="1399031">
                  <a:extLst>
                    <a:ext uri="{9D8B030D-6E8A-4147-A177-3AD203B41FA5}">
                      <a16:colId xmlns:a16="http://schemas.microsoft.com/office/drawing/2014/main" val="3658765595"/>
                    </a:ext>
                  </a:extLst>
                </a:gridCol>
                <a:gridCol w="987551">
                  <a:extLst>
                    <a:ext uri="{9D8B030D-6E8A-4147-A177-3AD203B41FA5}">
                      <a16:colId xmlns:a16="http://schemas.microsoft.com/office/drawing/2014/main" val="562463841"/>
                    </a:ext>
                  </a:extLst>
                </a:gridCol>
                <a:gridCol w="493776">
                  <a:extLst>
                    <a:ext uri="{9D8B030D-6E8A-4147-A177-3AD203B41FA5}">
                      <a16:colId xmlns:a16="http://schemas.microsoft.com/office/drawing/2014/main" val="1853843971"/>
                    </a:ext>
                  </a:extLst>
                </a:gridCol>
                <a:gridCol w="493776">
                  <a:extLst>
                    <a:ext uri="{9D8B030D-6E8A-4147-A177-3AD203B41FA5}">
                      <a16:colId xmlns:a16="http://schemas.microsoft.com/office/drawing/2014/main" val="3062129118"/>
                    </a:ext>
                  </a:extLst>
                </a:gridCol>
                <a:gridCol w="493776">
                  <a:extLst>
                    <a:ext uri="{9D8B030D-6E8A-4147-A177-3AD203B41FA5}">
                      <a16:colId xmlns:a16="http://schemas.microsoft.com/office/drawing/2014/main" val="669757571"/>
                    </a:ext>
                  </a:extLst>
                </a:gridCol>
                <a:gridCol w="493776">
                  <a:extLst>
                    <a:ext uri="{9D8B030D-6E8A-4147-A177-3AD203B41FA5}">
                      <a16:colId xmlns:a16="http://schemas.microsoft.com/office/drawing/2014/main" val="2927130253"/>
                    </a:ext>
                  </a:extLst>
                </a:gridCol>
                <a:gridCol w="493776">
                  <a:extLst>
                    <a:ext uri="{9D8B030D-6E8A-4147-A177-3AD203B41FA5}">
                      <a16:colId xmlns:a16="http://schemas.microsoft.com/office/drawing/2014/main" val="1548105187"/>
                    </a:ext>
                  </a:extLst>
                </a:gridCol>
                <a:gridCol w="493776">
                  <a:extLst>
                    <a:ext uri="{9D8B030D-6E8A-4147-A177-3AD203B41FA5}">
                      <a16:colId xmlns:a16="http://schemas.microsoft.com/office/drawing/2014/main" val="1412073612"/>
                    </a:ext>
                  </a:extLst>
                </a:gridCol>
                <a:gridCol w="493776">
                  <a:extLst>
                    <a:ext uri="{9D8B030D-6E8A-4147-A177-3AD203B41FA5}">
                      <a16:colId xmlns:a16="http://schemas.microsoft.com/office/drawing/2014/main" val="1388991265"/>
                    </a:ext>
                  </a:extLst>
                </a:gridCol>
                <a:gridCol w="493776">
                  <a:extLst>
                    <a:ext uri="{9D8B030D-6E8A-4147-A177-3AD203B41FA5}">
                      <a16:colId xmlns:a16="http://schemas.microsoft.com/office/drawing/2014/main" val="127383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78216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- 2024-02-18 10:50:38</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Thomas Bjørn's birthday, a true icon of golf and the 2001 #DubaiDesertClassic titleholder!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نحتفل بعيد ميلاد أسطورة الجولف وحامل لقب 2001 من دبي ديزرت كلاسيك، توماس بيورن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https://quintly-eu-image-storage.s3.amazonaws.com/15b677218c90692c990dc3553db2e871/d4a6631c8f2778cc37fbca7ad5668555.jpg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2865252107"/>
                  </a:ext>
                </a:extLst>
              </a:tr>
            </a:tbl>
          </a:graphicData>
        </a:graphic>
      </p:graphicFrame>
      <p:sp>
        <p:nvSpPr>
          <p:cNvPr id="4" name="Text Placeholder 3">
            <a:extLst>
              <a:ext uri="{FF2B5EF4-FFF2-40B4-BE49-F238E27FC236}">
                <a16:creationId xmlns:a16="http://schemas.microsoft.com/office/drawing/2014/main" id="{D4C07887-6FC9-4117-B58A-E9CCA64CC90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7934611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3E7F-DF66-48DE-9B01-AA2D145E18C0}"/>
              </a:ext>
            </a:extLst>
          </p:cNvPr>
          <p:cNvSpPr>
            <a:spLocks noGrp="1"/>
          </p:cNvSpPr>
          <p:nvPr>
            <p:ph type="title"/>
          </p:nvPr>
        </p:nvSpPr>
        <p:spPr/>
        <p:txBody>
          <a:bodyPr/>
          <a:lstStyle/>
          <a:p>
            <a:r>
              <a:rPr lang="en-US"/>
              <a:t>Facebook Reels Table | Hero Dubai Desert Classic - 14 of 23</a:t>
            </a:r>
          </a:p>
        </p:txBody>
      </p:sp>
      <p:graphicFrame>
        <p:nvGraphicFramePr>
          <p:cNvPr id="5" name="Table Placeholder 4">
            <a:extLst>
              <a:ext uri="{FF2B5EF4-FFF2-40B4-BE49-F238E27FC236}">
                <a16:creationId xmlns:a16="http://schemas.microsoft.com/office/drawing/2014/main" id="{1011285F-F5AF-42B6-BB44-9181970EFBA0}"/>
              </a:ext>
            </a:extLst>
          </p:cNvPr>
          <p:cNvGraphicFramePr>
            <a:graphicFrameLocks noGrp="1"/>
          </p:cNvGraphicFramePr>
          <p:nvPr>
            <p:ph type="tbl" sz="quarter" idx="13"/>
            <p:extLst>
              <p:ext uri="{D42A27DB-BD31-4B8C-83A1-F6EECF244321}">
                <p14:modId xmlns:p14="http://schemas.microsoft.com/office/powerpoint/2010/main" val="1426036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184291540"/>
                    </a:ext>
                  </a:extLst>
                </a:gridCol>
                <a:gridCol w="1399031">
                  <a:extLst>
                    <a:ext uri="{9D8B030D-6E8A-4147-A177-3AD203B41FA5}">
                      <a16:colId xmlns:a16="http://schemas.microsoft.com/office/drawing/2014/main" val="2310006749"/>
                    </a:ext>
                  </a:extLst>
                </a:gridCol>
                <a:gridCol w="987551">
                  <a:extLst>
                    <a:ext uri="{9D8B030D-6E8A-4147-A177-3AD203B41FA5}">
                      <a16:colId xmlns:a16="http://schemas.microsoft.com/office/drawing/2014/main" val="4251838148"/>
                    </a:ext>
                  </a:extLst>
                </a:gridCol>
                <a:gridCol w="493776">
                  <a:extLst>
                    <a:ext uri="{9D8B030D-6E8A-4147-A177-3AD203B41FA5}">
                      <a16:colId xmlns:a16="http://schemas.microsoft.com/office/drawing/2014/main" val="4105891267"/>
                    </a:ext>
                  </a:extLst>
                </a:gridCol>
                <a:gridCol w="493776">
                  <a:extLst>
                    <a:ext uri="{9D8B030D-6E8A-4147-A177-3AD203B41FA5}">
                      <a16:colId xmlns:a16="http://schemas.microsoft.com/office/drawing/2014/main" val="1751996938"/>
                    </a:ext>
                  </a:extLst>
                </a:gridCol>
                <a:gridCol w="493776">
                  <a:extLst>
                    <a:ext uri="{9D8B030D-6E8A-4147-A177-3AD203B41FA5}">
                      <a16:colId xmlns:a16="http://schemas.microsoft.com/office/drawing/2014/main" val="2112245242"/>
                    </a:ext>
                  </a:extLst>
                </a:gridCol>
                <a:gridCol w="493776">
                  <a:extLst>
                    <a:ext uri="{9D8B030D-6E8A-4147-A177-3AD203B41FA5}">
                      <a16:colId xmlns:a16="http://schemas.microsoft.com/office/drawing/2014/main" val="3688048209"/>
                    </a:ext>
                  </a:extLst>
                </a:gridCol>
                <a:gridCol w="493776">
                  <a:extLst>
                    <a:ext uri="{9D8B030D-6E8A-4147-A177-3AD203B41FA5}">
                      <a16:colId xmlns:a16="http://schemas.microsoft.com/office/drawing/2014/main" val="633543464"/>
                    </a:ext>
                  </a:extLst>
                </a:gridCol>
                <a:gridCol w="493776">
                  <a:extLst>
                    <a:ext uri="{9D8B030D-6E8A-4147-A177-3AD203B41FA5}">
                      <a16:colId xmlns:a16="http://schemas.microsoft.com/office/drawing/2014/main" val="2783733108"/>
                    </a:ext>
                  </a:extLst>
                </a:gridCol>
                <a:gridCol w="493776">
                  <a:extLst>
                    <a:ext uri="{9D8B030D-6E8A-4147-A177-3AD203B41FA5}">
                      <a16:colId xmlns:a16="http://schemas.microsoft.com/office/drawing/2014/main" val="3273053466"/>
                    </a:ext>
                  </a:extLst>
                </a:gridCol>
                <a:gridCol w="493776">
                  <a:extLst>
                    <a:ext uri="{9D8B030D-6E8A-4147-A177-3AD203B41FA5}">
                      <a16:colId xmlns:a16="http://schemas.microsoft.com/office/drawing/2014/main" val="2567713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39413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- 2024-02-15 10:03:13</a:t>
                      </a:r>
                      <a:r>
                        <a:rPr kumimoji="0" lang="en-US" sz="1000" b="0" i="0" u="none" strike="noStrike" kern="1200" cap="none" spc="0" normalizeH="0" baseline="0" noProof="0">
                          <a:ln>
                            <a:noFill/>
                          </a:ln>
                          <a:solidFill>
                            <a:prstClr val="black"/>
                          </a:solidFill>
                          <a:effectLst/>
                          <a:uLnTx/>
                          <a:uFillTx/>
                          <a:latin typeface="Calibri"/>
                          <a:ea typeface="+mn-ea"/>
                          <a:cs typeface="+mn-cs"/>
                        </a:rPr>
                        <a:t>
 Reminiscing some world class golf of the 35th edition of Hero #DubaiDesertClassic 🌟
Luke Donald's hole-in-one was so fast, even the camera needed a replay!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لنسترجع أروع منافسات الجولف في النسخة الـ 35 من بطولة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تسديدة لوك دونالد للحفرة بضربة واحدة كانت سريعة للغاية لم تستطع الكاميرا التقاطها!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https://quintly-eu-image-storage.s3.amazonaws.com/15b677218c90692c990dc3553db2e871/cef5ec75042441131cab18fa35cfbf0a.jpg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extLst>
                  <a:ext uri="{0D108BD9-81ED-4DB2-BD59-A6C34878D82A}">
                    <a16:rowId xmlns:a16="http://schemas.microsoft.com/office/drawing/2014/main" val="1238364673"/>
                  </a:ext>
                </a:extLst>
              </a:tr>
            </a:tbl>
          </a:graphicData>
        </a:graphic>
      </p:graphicFrame>
      <p:sp>
        <p:nvSpPr>
          <p:cNvPr id="4" name="Text Placeholder 3">
            <a:extLst>
              <a:ext uri="{FF2B5EF4-FFF2-40B4-BE49-F238E27FC236}">
                <a16:creationId xmlns:a16="http://schemas.microsoft.com/office/drawing/2014/main" id="{6C96BC58-8214-46AB-9325-9BE3D12B1400}"/>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6980694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39F2C-9D0F-4596-B5B0-20BF6D1190CF}"/>
              </a:ext>
            </a:extLst>
          </p:cNvPr>
          <p:cNvSpPr>
            <a:spLocks noGrp="1"/>
          </p:cNvSpPr>
          <p:nvPr>
            <p:ph type="title"/>
          </p:nvPr>
        </p:nvSpPr>
        <p:spPr/>
        <p:txBody>
          <a:bodyPr/>
          <a:lstStyle/>
          <a:p>
            <a:r>
              <a:rPr lang="en-US"/>
              <a:t>Facebook Reels Table | Hero Dubai Desert Classic - 15 of 23</a:t>
            </a:r>
          </a:p>
        </p:txBody>
      </p:sp>
      <p:graphicFrame>
        <p:nvGraphicFramePr>
          <p:cNvPr id="5" name="Table Placeholder 4">
            <a:extLst>
              <a:ext uri="{FF2B5EF4-FFF2-40B4-BE49-F238E27FC236}">
                <a16:creationId xmlns:a16="http://schemas.microsoft.com/office/drawing/2014/main" id="{357A2396-46DC-4A82-A367-3CE23FFD81BB}"/>
              </a:ext>
            </a:extLst>
          </p:cNvPr>
          <p:cNvGraphicFramePr>
            <a:graphicFrameLocks noGrp="1"/>
          </p:cNvGraphicFramePr>
          <p:nvPr>
            <p:ph type="tbl" sz="quarter" idx="13"/>
            <p:extLst>
              <p:ext uri="{D42A27DB-BD31-4B8C-83A1-F6EECF244321}">
                <p14:modId xmlns:p14="http://schemas.microsoft.com/office/powerpoint/2010/main" val="175423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896898291"/>
                    </a:ext>
                  </a:extLst>
                </a:gridCol>
                <a:gridCol w="1399031">
                  <a:extLst>
                    <a:ext uri="{9D8B030D-6E8A-4147-A177-3AD203B41FA5}">
                      <a16:colId xmlns:a16="http://schemas.microsoft.com/office/drawing/2014/main" val="2777677388"/>
                    </a:ext>
                  </a:extLst>
                </a:gridCol>
                <a:gridCol w="987551">
                  <a:extLst>
                    <a:ext uri="{9D8B030D-6E8A-4147-A177-3AD203B41FA5}">
                      <a16:colId xmlns:a16="http://schemas.microsoft.com/office/drawing/2014/main" val="1774387935"/>
                    </a:ext>
                  </a:extLst>
                </a:gridCol>
                <a:gridCol w="493776">
                  <a:extLst>
                    <a:ext uri="{9D8B030D-6E8A-4147-A177-3AD203B41FA5}">
                      <a16:colId xmlns:a16="http://schemas.microsoft.com/office/drawing/2014/main" val="1720636429"/>
                    </a:ext>
                  </a:extLst>
                </a:gridCol>
                <a:gridCol w="493776">
                  <a:extLst>
                    <a:ext uri="{9D8B030D-6E8A-4147-A177-3AD203B41FA5}">
                      <a16:colId xmlns:a16="http://schemas.microsoft.com/office/drawing/2014/main" val="345255904"/>
                    </a:ext>
                  </a:extLst>
                </a:gridCol>
                <a:gridCol w="493776">
                  <a:extLst>
                    <a:ext uri="{9D8B030D-6E8A-4147-A177-3AD203B41FA5}">
                      <a16:colId xmlns:a16="http://schemas.microsoft.com/office/drawing/2014/main" val="3936708841"/>
                    </a:ext>
                  </a:extLst>
                </a:gridCol>
                <a:gridCol w="493776">
                  <a:extLst>
                    <a:ext uri="{9D8B030D-6E8A-4147-A177-3AD203B41FA5}">
                      <a16:colId xmlns:a16="http://schemas.microsoft.com/office/drawing/2014/main" val="3459757943"/>
                    </a:ext>
                  </a:extLst>
                </a:gridCol>
                <a:gridCol w="493776">
                  <a:extLst>
                    <a:ext uri="{9D8B030D-6E8A-4147-A177-3AD203B41FA5}">
                      <a16:colId xmlns:a16="http://schemas.microsoft.com/office/drawing/2014/main" val="3484930637"/>
                    </a:ext>
                  </a:extLst>
                </a:gridCol>
                <a:gridCol w="493776">
                  <a:extLst>
                    <a:ext uri="{9D8B030D-6E8A-4147-A177-3AD203B41FA5}">
                      <a16:colId xmlns:a16="http://schemas.microsoft.com/office/drawing/2014/main" val="3025815133"/>
                    </a:ext>
                  </a:extLst>
                </a:gridCol>
                <a:gridCol w="493776">
                  <a:extLst>
                    <a:ext uri="{9D8B030D-6E8A-4147-A177-3AD203B41FA5}">
                      <a16:colId xmlns:a16="http://schemas.microsoft.com/office/drawing/2014/main" val="2012817503"/>
                    </a:ext>
                  </a:extLst>
                </a:gridCol>
                <a:gridCol w="493776">
                  <a:extLst>
                    <a:ext uri="{9D8B030D-6E8A-4147-A177-3AD203B41FA5}">
                      <a16:colId xmlns:a16="http://schemas.microsoft.com/office/drawing/2014/main" val="1326342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21593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- 2024-02-12 09:29:31</a:t>
                      </a:r>
                      <a:r>
                        <a:rPr kumimoji="0" lang="en-US" sz="1000" b="0" i="0" u="none" strike="noStrike" kern="1200" cap="none" spc="0" normalizeH="0" baseline="0" noProof="0">
                          <a:ln>
                            <a:noFill/>
                          </a:ln>
                          <a:solidFill>
                            <a:prstClr val="black"/>
                          </a:solidFill>
                          <a:effectLst/>
                          <a:uLnTx/>
                          <a:uFillTx/>
                          <a:latin typeface="Calibri"/>
                          <a:ea typeface="+mn-ea"/>
                          <a:cs typeface="+mn-cs"/>
                        </a:rPr>
                        <a:t>
 A tournament town like no other from the words of the beautiiful crowd in Hero #DubaiDesertClassic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بطولة لا مثيل لها من كلمات الحضور الجميل في #هيرو_دبي_ديزرت_كلاسيك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https://quintly-eu-image-storage.s3.amazonaws.com/15b677218c90692c990dc3553db2e871/fbbc72fcfd93855551754d7495895edf.jpg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1707565524"/>
                  </a:ext>
                </a:extLst>
              </a:tr>
            </a:tbl>
          </a:graphicData>
        </a:graphic>
      </p:graphicFrame>
      <p:sp>
        <p:nvSpPr>
          <p:cNvPr id="4" name="Text Placeholder 3">
            <a:extLst>
              <a:ext uri="{FF2B5EF4-FFF2-40B4-BE49-F238E27FC236}">
                <a16:creationId xmlns:a16="http://schemas.microsoft.com/office/drawing/2014/main" id="{0AC67F19-5B79-4FFD-B05E-E28AB5B8885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79599919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E371-0011-43F3-949D-89170E27CB90}"/>
              </a:ext>
            </a:extLst>
          </p:cNvPr>
          <p:cNvSpPr>
            <a:spLocks noGrp="1"/>
          </p:cNvSpPr>
          <p:nvPr>
            <p:ph type="title"/>
          </p:nvPr>
        </p:nvSpPr>
        <p:spPr/>
        <p:txBody>
          <a:bodyPr/>
          <a:lstStyle/>
          <a:p>
            <a:r>
              <a:rPr lang="en-US"/>
              <a:t>Facebook Reels Table | Hero Dubai Desert Classic - 16 of 23</a:t>
            </a:r>
          </a:p>
        </p:txBody>
      </p:sp>
      <p:graphicFrame>
        <p:nvGraphicFramePr>
          <p:cNvPr id="5" name="Table Placeholder 4">
            <a:extLst>
              <a:ext uri="{FF2B5EF4-FFF2-40B4-BE49-F238E27FC236}">
                <a16:creationId xmlns:a16="http://schemas.microsoft.com/office/drawing/2014/main" id="{EBE17493-A868-4E70-8215-124D2B13B126}"/>
              </a:ext>
            </a:extLst>
          </p:cNvPr>
          <p:cNvGraphicFramePr>
            <a:graphicFrameLocks noGrp="1"/>
          </p:cNvGraphicFramePr>
          <p:nvPr>
            <p:ph type="tbl" sz="quarter" idx="13"/>
            <p:extLst>
              <p:ext uri="{D42A27DB-BD31-4B8C-83A1-F6EECF244321}">
                <p14:modId xmlns:p14="http://schemas.microsoft.com/office/powerpoint/2010/main" val="151060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88377135"/>
                    </a:ext>
                  </a:extLst>
                </a:gridCol>
                <a:gridCol w="1399031">
                  <a:extLst>
                    <a:ext uri="{9D8B030D-6E8A-4147-A177-3AD203B41FA5}">
                      <a16:colId xmlns:a16="http://schemas.microsoft.com/office/drawing/2014/main" val="758594329"/>
                    </a:ext>
                  </a:extLst>
                </a:gridCol>
                <a:gridCol w="987551">
                  <a:extLst>
                    <a:ext uri="{9D8B030D-6E8A-4147-A177-3AD203B41FA5}">
                      <a16:colId xmlns:a16="http://schemas.microsoft.com/office/drawing/2014/main" val="1769495979"/>
                    </a:ext>
                  </a:extLst>
                </a:gridCol>
                <a:gridCol w="493776">
                  <a:extLst>
                    <a:ext uri="{9D8B030D-6E8A-4147-A177-3AD203B41FA5}">
                      <a16:colId xmlns:a16="http://schemas.microsoft.com/office/drawing/2014/main" val="2990191483"/>
                    </a:ext>
                  </a:extLst>
                </a:gridCol>
                <a:gridCol w="493776">
                  <a:extLst>
                    <a:ext uri="{9D8B030D-6E8A-4147-A177-3AD203B41FA5}">
                      <a16:colId xmlns:a16="http://schemas.microsoft.com/office/drawing/2014/main" val="2829299646"/>
                    </a:ext>
                  </a:extLst>
                </a:gridCol>
                <a:gridCol w="493776">
                  <a:extLst>
                    <a:ext uri="{9D8B030D-6E8A-4147-A177-3AD203B41FA5}">
                      <a16:colId xmlns:a16="http://schemas.microsoft.com/office/drawing/2014/main" val="3723612261"/>
                    </a:ext>
                  </a:extLst>
                </a:gridCol>
                <a:gridCol w="493776">
                  <a:extLst>
                    <a:ext uri="{9D8B030D-6E8A-4147-A177-3AD203B41FA5}">
                      <a16:colId xmlns:a16="http://schemas.microsoft.com/office/drawing/2014/main" val="670704634"/>
                    </a:ext>
                  </a:extLst>
                </a:gridCol>
                <a:gridCol w="493776">
                  <a:extLst>
                    <a:ext uri="{9D8B030D-6E8A-4147-A177-3AD203B41FA5}">
                      <a16:colId xmlns:a16="http://schemas.microsoft.com/office/drawing/2014/main" val="2138636392"/>
                    </a:ext>
                  </a:extLst>
                </a:gridCol>
                <a:gridCol w="493776">
                  <a:extLst>
                    <a:ext uri="{9D8B030D-6E8A-4147-A177-3AD203B41FA5}">
                      <a16:colId xmlns:a16="http://schemas.microsoft.com/office/drawing/2014/main" val="828497718"/>
                    </a:ext>
                  </a:extLst>
                </a:gridCol>
                <a:gridCol w="493776">
                  <a:extLst>
                    <a:ext uri="{9D8B030D-6E8A-4147-A177-3AD203B41FA5}">
                      <a16:colId xmlns:a16="http://schemas.microsoft.com/office/drawing/2014/main" val="964582024"/>
                    </a:ext>
                  </a:extLst>
                </a:gridCol>
                <a:gridCol w="493776">
                  <a:extLst>
                    <a:ext uri="{9D8B030D-6E8A-4147-A177-3AD203B41FA5}">
                      <a16:colId xmlns:a16="http://schemas.microsoft.com/office/drawing/2014/main" val="378789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53542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- 2024-02-04 11:00:20</a:t>
                      </a:r>
                      <a:r>
                        <a:rPr kumimoji="0" lang="en-US" sz="1000" b="0" i="0" u="none" strike="noStrike" kern="1200" cap="none" spc="0" normalizeH="0" baseline="0" noProof="0">
                          <a:ln>
                            <a:noFill/>
                          </a:ln>
                          <a:solidFill>
                            <a:prstClr val="black"/>
                          </a:solidFill>
                          <a:effectLst/>
                          <a:uLnTx/>
                          <a:uFillTx/>
                          <a:latin typeface="Calibri"/>
                          <a:ea typeface="+mn-ea"/>
                          <a:cs typeface="+mn-cs"/>
                        </a:rPr>
                        <a:t>
 US vs UK Part 2: The talents are back on the Top tracer bay with Danny Maude Golf - Who's gonna go closer to 190 yards? 🏌️‍♂️
#DubaiDesertClassic #RolexSeries Callaway Golf Europe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تحدي جديد لفريقي أمريكا والمملكة المتحدة - من سيستطيع إلقاء الضربة الأقرب لـ 190 ياردة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https://quintly-eu-image-storage.s3.amazonaws.com/15b677218c90692c990dc3553db2e871/b397f74ce387e1708789adc385fdfdf2.jpg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1715380636"/>
                  </a:ext>
                </a:extLst>
              </a:tr>
            </a:tbl>
          </a:graphicData>
        </a:graphic>
      </p:graphicFrame>
      <p:sp>
        <p:nvSpPr>
          <p:cNvPr id="4" name="Text Placeholder 3">
            <a:extLst>
              <a:ext uri="{FF2B5EF4-FFF2-40B4-BE49-F238E27FC236}">
                <a16:creationId xmlns:a16="http://schemas.microsoft.com/office/drawing/2014/main" id="{CB4F8B66-EA79-40E4-896A-444C0E00B6A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94363033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28F15-EC96-4AE3-935A-E31E01528D08}"/>
              </a:ext>
            </a:extLst>
          </p:cNvPr>
          <p:cNvSpPr>
            <a:spLocks noGrp="1"/>
          </p:cNvSpPr>
          <p:nvPr>
            <p:ph type="title"/>
          </p:nvPr>
        </p:nvSpPr>
        <p:spPr/>
        <p:txBody>
          <a:bodyPr/>
          <a:lstStyle/>
          <a:p>
            <a:r>
              <a:rPr lang="en-US"/>
              <a:t>Facebook Reels Table | Hero Dubai Desert Classic - 17 of 23</a:t>
            </a:r>
          </a:p>
        </p:txBody>
      </p:sp>
      <p:graphicFrame>
        <p:nvGraphicFramePr>
          <p:cNvPr id="5" name="Table Placeholder 4">
            <a:extLst>
              <a:ext uri="{FF2B5EF4-FFF2-40B4-BE49-F238E27FC236}">
                <a16:creationId xmlns:a16="http://schemas.microsoft.com/office/drawing/2014/main" id="{98B3EF03-ED67-4240-9413-40B52ACBF5BB}"/>
              </a:ext>
            </a:extLst>
          </p:cNvPr>
          <p:cNvGraphicFramePr>
            <a:graphicFrameLocks noGrp="1"/>
          </p:cNvGraphicFramePr>
          <p:nvPr>
            <p:ph type="tbl" sz="quarter" idx="13"/>
            <p:extLst>
              <p:ext uri="{D42A27DB-BD31-4B8C-83A1-F6EECF244321}">
                <p14:modId xmlns:p14="http://schemas.microsoft.com/office/powerpoint/2010/main" val="54249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01594738"/>
                    </a:ext>
                  </a:extLst>
                </a:gridCol>
                <a:gridCol w="1399031">
                  <a:extLst>
                    <a:ext uri="{9D8B030D-6E8A-4147-A177-3AD203B41FA5}">
                      <a16:colId xmlns:a16="http://schemas.microsoft.com/office/drawing/2014/main" val="2557604907"/>
                    </a:ext>
                  </a:extLst>
                </a:gridCol>
                <a:gridCol w="987551">
                  <a:extLst>
                    <a:ext uri="{9D8B030D-6E8A-4147-A177-3AD203B41FA5}">
                      <a16:colId xmlns:a16="http://schemas.microsoft.com/office/drawing/2014/main" val="2237149730"/>
                    </a:ext>
                  </a:extLst>
                </a:gridCol>
                <a:gridCol w="493776">
                  <a:extLst>
                    <a:ext uri="{9D8B030D-6E8A-4147-A177-3AD203B41FA5}">
                      <a16:colId xmlns:a16="http://schemas.microsoft.com/office/drawing/2014/main" val="1858364917"/>
                    </a:ext>
                  </a:extLst>
                </a:gridCol>
                <a:gridCol w="493776">
                  <a:extLst>
                    <a:ext uri="{9D8B030D-6E8A-4147-A177-3AD203B41FA5}">
                      <a16:colId xmlns:a16="http://schemas.microsoft.com/office/drawing/2014/main" val="775929795"/>
                    </a:ext>
                  </a:extLst>
                </a:gridCol>
                <a:gridCol w="493776">
                  <a:extLst>
                    <a:ext uri="{9D8B030D-6E8A-4147-A177-3AD203B41FA5}">
                      <a16:colId xmlns:a16="http://schemas.microsoft.com/office/drawing/2014/main" val="293255531"/>
                    </a:ext>
                  </a:extLst>
                </a:gridCol>
                <a:gridCol w="493776">
                  <a:extLst>
                    <a:ext uri="{9D8B030D-6E8A-4147-A177-3AD203B41FA5}">
                      <a16:colId xmlns:a16="http://schemas.microsoft.com/office/drawing/2014/main" val="2207956888"/>
                    </a:ext>
                  </a:extLst>
                </a:gridCol>
                <a:gridCol w="493776">
                  <a:extLst>
                    <a:ext uri="{9D8B030D-6E8A-4147-A177-3AD203B41FA5}">
                      <a16:colId xmlns:a16="http://schemas.microsoft.com/office/drawing/2014/main" val="3450111015"/>
                    </a:ext>
                  </a:extLst>
                </a:gridCol>
                <a:gridCol w="493776">
                  <a:extLst>
                    <a:ext uri="{9D8B030D-6E8A-4147-A177-3AD203B41FA5}">
                      <a16:colId xmlns:a16="http://schemas.microsoft.com/office/drawing/2014/main" val="3931790098"/>
                    </a:ext>
                  </a:extLst>
                </a:gridCol>
                <a:gridCol w="493776">
                  <a:extLst>
                    <a:ext uri="{9D8B030D-6E8A-4147-A177-3AD203B41FA5}">
                      <a16:colId xmlns:a16="http://schemas.microsoft.com/office/drawing/2014/main" val="2115422097"/>
                    </a:ext>
                  </a:extLst>
                </a:gridCol>
                <a:gridCol w="493776">
                  <a:extLst>
                    <a:ext uri="{9D8B030D-6E8A-4147-A177-3AD203B41FA5}">
                      <a16:colId xmlns:a16="http://schemas.microsoft.com/office/drawing/2014/main" val="2404487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80362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- 2024-02-03 10:01:27</a:t>
                      </a:r>
                      <a:r>
                        <a:rPr kumimoji="0" lang="en-US" sz="1000" b="0" i="0" u="none" strike="noStrike" kern="1200" cap="none" spc="0" normalizeH="0" baseline="0" noProof="0">
                          <a:ln>
                            <a:noFill/>
                          </a:ln>
                          <a:solidFill>
                            <a:prstClr val="black"/>
                          </a:solidFill>
                          <a:effectLst/>
                          <a:uLnTx/>
                          <a:uFillTx/>
                          <a:latin typeface="Calibri"/>
                          <a:ea typeface="+mn-ea"/>
                          <a:cs typeface="+mn-cs"/>
                        </a:rPr>
                        <a:t>
 Absolutely massive effort from Arena during Hero #DubaiDesertClassic - thanks for setting up the incredible hospitality lounges for us. 🤩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مجهود رهيب من أرينا خلال بطولة #هيرو_دبي_ديزرت_كلاسيك في صالات ضيافة لا مثيل لها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https://quintly-eu-image-storage.s3.amazonaws.com/15b677218c90692c990dc3553db2e871/6e22ed40d988b3abb9b43eb4da5d7e05.jpg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3265</a:t>
                      </a:r>
                    </a:p>
                  </a:txBody>
                  <a:tcPr/>
                </a:tc>
                <a:extLst>
                  <a:ext uri="{0D108BD9-81ED-4DB2-BD59-A6C34878D82A}">
                    <a16:rowId xmlns:a16="http://schemas.microsoft.com/office/drawing/2014/main" val="3581530001"/>
                  </a:ext>
                </a:extLst>
              </a:tr>
            </a:tbl>
          </a:graphicData>
        </a:graphic>
      </p:graphicFrame>
      <p:sp>
        <p:nvSpPr>
          <p:cNvPr id="4" name="Text Placeholder 3">
            <a:extLst>
              <a:ext uri="{FF2B5EF4-FFF2-40B4-BE49-F238E27FC236}">
                <a16:creationId xmlns:a16="http://schemas.microsoft.com/office/drawing/2014/main" id="{1D9BFD77-D0E1-4EED-A40F-04D5AE02BB6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9969244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8028E-6B36-4CEB-A64C-5D8D30E853BB}"/>
              </a:ext>
            </a:extLst>
          </p:cNvPr>
          <p:cNvSpPr>
            <a:spLocks noGrp="1"/>
          </p:cNvSpPr>
          <p:nvPr>
            <p:ph type="title"/>
          </p:nvPr>
        </p:nvSpPr>
        <p:spPr/>
        <p:txBody>
          <a:bodyPr/>
          <a:lstStyle/>
          <a:p>
            <a:r>
              <a:rPr lang="en-US"/>
              <a:t>Facebook Reels Table | Hero Dubai Desert Classic - 18 of 23</a:t>
            </a:r>
          </a:p>
        </p:txBody>
      </p:sp>
      <p:graphicFrame>
        <p:nvGraphicFramePr>
          <p:cNvPr id="5" name="Table Placeholder 4">
            <a:extLst>
              <a:ext uri="{FF2B5EF4-FFF2-40B4-BE49-F238E27FC236}">
                <a16:creationId xmlns:a16="http://schemas.microsoft.com/office/drawing/2014/main" id="{9E8D0061-3E18-460B-AEFC-D83A7159E6B3}"/>
              </a:ext>
            </a:extLst>
          </p:cNvPr>
          <p:cNvGraphicFramePr>
            <a:graphicFrameLocks noGrp="1"/>
          </p:cNvGraphicFramePr>
          <p:nvPr>
            <p:ph type="tbl" sz="quarter" idx="13"/>
            <p:extLst>
              <p:ext uri="{D42A27DB-BD31-4B8C-83A1-F6EECF244321}">
                <p14:modId xmlns:p14="http://schemas.microsoft.com/office/powerpoint/2010/main" val="390902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248133937"/>
                    </a:ext>
                  </a:extLst>
                </a:gridCol>
                <a:gridCol w="1399031">
                  <a:extLst>
                    <a:ext uri="{9D8B030D-6E8A-4147-A177-3AD203B41FA5}">
                      <a16:colId xmlns:a16="http://schemas.microsoft.com/office/drawing/2014/main" val="3516114108"/>
                    </a:ext>
                  </a:extLst>
                </a:gridCol>
                <a:gridCol w="987551">
                  <a:extLst>
                    <a:ext uri="{9D8B030D-6E8A-4147-A177-3AD203B41FA5}">
                      <a16:colId xmlns:a16="http://schemas.microsoft.com/office/drawing/2014/main" val="1857581258"/>
                    </a:ext>
                  </a:extLst>
                </a:gridCol>
                <a:gridCol w="493776">
                  <a:extLst>
                    <a:ext uri="{9D8B030D-6E8A-4147-A177-3AD203B41FA5}">
                      <a16:colId xmlns:a16="http://schemas.microsoft.com/office/drawing/2014/main" val="3494541726"/>
                    </a:ext>
                  </a:extLst>
                </a:gridCol>
                <a:gridCol w="493776">
                  <a:extLst>
                    <a:ext uri="{9D8B030D-6E8A-4147-A177-3AD203B41FA5}">
                      <a16:colId xmlns:a16="http://schemas.microsoft.com/office/drawing/2014/main" val="1587755241"/>
                    </a:ext>
                  </a:extLst>
                </a:gridCol>
                <a:gridCol w="493776">
                  <a:extLst>
                    <a:ext uri="{9D8B030D-6E8A-4147-A177-3AD203B41FA5}">
                      <a16:colId xmlns:a16="http://schemas.microsoft.com/office/drawing/2014/main" val="3343942030"/>
                    </a:ext>
                  </a:extLst>
                </a:gridCol>
                <a:gridCol w="493776">
                  <a:extLst>
                    <a:ext uri="{9D8B030D-6E8A-4147-A177-3AD203B41FA5}">
                      <a16:colId xmlns:a16="http://schemas.microsoft.com/office/drawing/2014/main" val="4087871176"/>
                    </a:ext>
                  </a:extLst>
                </a:gridCol>
                <a:gridCol w="493776">
                  <a:extLst>
                    <a:ext uri="{9D8B030D-6E8A-4147-A177-3AD203B41FA5}">
                      <a16:colId xmlns:a16="http://schemas.microsoft.com/office/drawing/2014/main" val="4162295612"/>
                    </a:ext>
                  </a:extLst>
                </a:gridCol>
                <a:gridCol w="493776">
                  <a:extLst>
                    <a:ext uri="{9D8B030D-6E8A-4147-A177-3AD203B41FA5}">
                      <a16:colId xmlns:a16="http://schemas.microsoft.com/office/drawing/2014/main" val="3336370484"/>
                    </a:ext>
                  </a:extLst>
                </a:gridCol>
                <a:gridCol w="493776">
                  <a:extLst>
                    <a:ext uri="{9D8B030D-6E8A-4147-A177-3AD203B41FA5}">
                      <a16:colId xmlns:a16="http://schemas.microsoft.com/office/drawing/2014/main" val="1197518238"/>
                    </a:ext>
                  </a:extLst>
                </a:gridCol>
                <a:gridCol w="493776">
                  <a:extLst>
                    <a:ext uri="{9D8B030D-6E8A-4147-A177-3AD203B41FA5}">
                      <a16:colId xmlns:a16="http://schemas.microsoft.com/office/drawing/2014/main" val="2256965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92436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- 2024-02-02 12:32:52</a:t>
                      </a:r>
                      <a:r>
                        <a:rPr kumimoji="0" lang="en-US" sz="1000" b="0" i="0" u="none" strike="noStrike" kern="1200" cap="none" spc="0" normalizeH="0" baseline="0" noProof="0">
                          <a:ln>
                            <a:noFill/>
                          </a:ln>
                          <a:solidFill>
                            <a:prstClr val="black"/>
                          </a:solidFill>
                          <a:effectLst/>
                          <a:uLnTx/>
                          <a:uFillTx/>
                          <a:latin typeface="Calibri"/>
                          <a:ea typeface="+mn-ea"/>
                          <a:cs typeface="+mn-cs"/>
                        </a:rPr>
                        <a:t>
 Arena brand ambassador Ryan Fox paying a visit their lounge, giving them a quick swing lesson from the beautiful terrace ⛳️
#DubaiDesertClassic #Role#dubaidesertclassic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ريان فوكس يقوم بزيارة صالة أرينا ،يعرض لهم ضربة بسطية للكرة من الشرفة الخاصة لهم في صالات الضيافة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https://quintly-eu-image-storage.s3.amazonaws.com/15b677218c90692c990dc3553db2e871/44787b20aa77a3e3134e4795fbfb6f8c.jpg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2223</a:t>
                      </a:r>
                    </a:p>
                  </a:txBody>
                  <a:tcPr/>
                </a:tc>
                <a:extLst>
                  <a:ext uri="{0D108BD9-81ED-4DB2-BD59-A6C34878D82A}">
                    <a16:rowId xmlns:a16="http://schemas.microsoft.com/office/drawing/2014/main" val="210340558"/>
                  </a:ext>
                </a:extLst>
              </a:tr>
            </a:tbl>
          </a:graphicData>
        </a:graphic>
      </p:graphicFrame>
      <p:sp>
        <p:nvSpPr>
          <p:cNvPr id="4" name="Text Placeholder 3">
            <a:extLst>
              <a:ext uri="{FF2B5EF4-FFF2-40B4-BE49-F238E27FC236}">
                <a16:creationId xmlns:a16="http://schemas.microsoft.com/office/drawing/2014/main" id="{588331E7-713A-4CD5-85A6-4DDEDF6956C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46953286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209C-4CF4-49EE-AE80-1E21B93204F3}"/>
              </a:ext>
            </a:extLst>
          </p:cNvPr>
          <p:cNvSpPr>
            <a:spLocks noGrp="1"/>
          </p:cNvSpPr>
          <p:nvPr>
            <p:ph type="title"/>
          </p:nvPr>
        </p:nvSpPr>
        <p:spPr/>
        <p:txBody>
          <a:bodyPr/>
          <a:lstStyle/>
          <a:p>
            <a:r>
              <a:rPr lang="en-US"/>
              <a:t>Facebook Reels Table | Hero Dubai Desert Classic - 19 of 23</a:t>
            </a:r>
          </a:p>
        </p:txBody>
      </p:sp>
      <p:graphicFrame>
        <p:nvGraphicFramePr>
          <p:cNvPr id="5" name="Table Placeholder 4">
            <a:extLst>
              <a:ext uri="{FF2B5EF4-FFF2-40B4-BE49-F238E27FC236}">
                <a16:creationId xmlns:a16="http://schemas.microsoft.com/office/drawing/2014/main" id="{04B0F36B-D44E-4A69-909B-5FC0A16ECF77}"/>
              </a:ext>
            </a:extLst>
          </p:cNvPr>
          <p:cNvGraphicFramePr>
            <a:graphicFrameLocks noGrp="1"/>
          </p:cNvGraphicFramePr>
          <p:nvPr>
            <p:ph type="tbl" sz="quarter" idx="13"/>
            <p:extLst>
              <p:ext uri="{D42A27DB-BD31-4B8C-83A1-F6EECF244321}">
                <p14:modId xmlns:p14="http://schemas.microsoft.com/office/powerpoint/2010/main" val="379647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541481953"/>
                    </a:ext>
                  </a:extLst>
                </a:gridCol>
                <a:gridCol w="1399031">
                  <a:extLst>
                    <a:ext uri="{9D8B030D-6E8A-4147-A177-3AD203B41FA5}">
                      <a16:colId xmlns:a16="http://schemas.microsoft.com/office/drawing/2014/main" val="3661968166"/>
                    </a:ext>
                  </a:extLst>
                </a:gridCol>
                <a:gridCol w="987551">
                  <a:extLst>
                    <a:ext uri="{9D8B030D-6E8A-4147-A177-3AD203B41FA5}">
                      <a16:colId xmlns:a16="http://schemas.microsoft.com/office/drawing/2014/main" val="2558968988"/>
                    </a:ext>
                  </a:extLst>
                </a:gridCol>
                <a:gridCol w="493776">
                  <a:extLst>
                    <a:ext uri="{9D8B030D-6E8A-4147-A177-3AD203B41FA5}">
                      <a16:colId xmlns:a16="http://schemas.microsoft.com/office/drawing/2014/main" val="2877424480"/>
                    </a:ext>
                  </a:extLst>
                </a:gridCol>
                <a:gridCol w="493776">
                  <a:extLst>
                    <a:ext uri="{9D8B030D-6E8A-4147-A177-3AD203B41FA5}">
                      <a16:colId xmlns:a16="http://schemas.microsoft.com/office/drawing/2014/main" val="2701723596"/>
                    </a:ext>
                  </a:extLst>
                </a:gridCol>
                <a:gridCol w="493776">
                  <a:extLst>
                    <a:ext uri="{9D8B030D-6E8A-4147-A177-3AD203B41FA5}">
                      <a16:colId xmlns:a16="http://schemas.microsoft.com/office/drawing/2014/main" val="580829143"/>
                    </a:ext>
                  </a:extLst>
                </a:gridCol>
                <a:gridCol w="493776">
                  <a:extLst>
                    <a:ext uri="{9D8B030D-6E8A-4147-A177-3AD203B41FA5}">
                      <a16:colId xmlns:a16="http://schemas.microsoft.com/office/drawing/2014/main" val="1792792170"/>
                    </a:ext>
                  </a:extLst>
                </a:gridCol>
                <a:gridCol w="493776">
                  <a:extLst>
                    <a:ext uri="{9D8B030D-6E8A-4147-A177-3AD203B41FA5}">
                      <a16:colId xmlns:a16="http://schemas.microsoft.com/office/drawing/2014/main" val="600064029"/>
                    </a:ext>
                  </a:extLst>
                </a:gridCol>
                <a:gridCol w="493776">
                  <a:extLst>
                    <a:ext uri="{9D8B030D-6E8A-4147-A177-3AD203B41FA5}">
                      <a16:colId xmlns:a16="http://schemas.microsoft.com/office/drawing/2014/main" val="190135065"/>
                    </a:ext>
                  </a:extLst>
                </a:gridCol>
                <a:gridCol w="493776">
                  <a:extLst>
                    <a:ext uri="{9D8B030D-6E8A-4147-A177-3AD203B41FA5}">
                      <a16:colId xmlns:a16="http://schemas.microsoft.com/office/drawing/2014/main" val="1847526218"/>
                    </a:ext>
                  </a:extLst>
                </a:gridCol>
                <a:gridCol w="493776">
                  <a:extLst>
                    <a:ext uri="{9D8B030D-6E8A-4147-A177-3AD203B41FA5}">
                      <a16:colId xmlns:a16="http://schemas.microsoft.com/office/drawing/2014/main" val="269043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22501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- 2024-01-31 09:30:14</a:t>
                      </a:r>
                      <a:r>
                        <a:rPr kumimoji="0" lang="en-US" sz="1000" b="0" i="0" u="none" strike="noStrike" kern="1200" cap="none" spc="0" normalizeH="0" baseline="0" noProof="0">
                          <a:ln>
                            <a:noFill/>
                          </a:ln>
                          <a:solidFill>
                            <a:prstClr val="black"/>
                          </a:solidFill>
                          <a:effectLst/>
                          <a:uLnTx/>
                          <a:uFillTx/>
                          <a:latin typeface="Calibri"/>
                          <a:ea typeface="+mn-ea"/>
                          <a:cs typeface="+mn-cs"/>
                        </a:rPr>
                        <a:t>
 Brilliant putting from Tommy Fleetwood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وضعها بحرفية خرافية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https://quintly-eu-image-storage.s3.amazonaws.com/15b677218c90692c990dc3553db2e871/85b529b3cb5cd9b134e2608c24aa2f8b.jpg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2455069437"/>
                  </a:ext>
                </a:extLst>
              </a:tr>
            </a:tbl>
          </a:graphicData>
        </a:graphic>
      </p:graphicFrame>
      <p:sp>
        <p:nvSpPr>
          <p:cNvPr id="4" name="Text Placeholder 3">
            <a:extLst>
              <a:ext uri="{FF2B5EF4-FFF2-40B4-BE49-F238E27FC236}">
                <a16:creationId xmlns:a16="http://schemas.microsoft.com/office/drawing/2014/main" id="{64FD4DB6-C89A-4FB6-A683-3E72AE63841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2323202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D05F-B556-460E-83B4-EEADDF4B2DBF}"/>
              </a:ext>
            </a:extLst>
          </p:cNvPr>
          <p:cNvSpPr>
            <a:spLocks noGrp="1"/>
          </p:cNvSpPr>
          <p:nvPr>
            <p:ph type="title"/>
          </p:nvPr>
        </p:nvSpPr>
        <p:spPr/>
        <p:txBody>
          <a:bodyPr/>
          <a:lstStyle/>
          <a:p>
            <a:r>
              <a:rPr lang="en-US"/>
              <a:t>Facebook Reels Table | Hero Dubai Desert Classic - 20 of 23</a:t>
            </a:r>
          </a:p>
        </p:txBody>
      </p:sp>
      <p:graphicFrame>
        <p:nvGraphicFramePr>
          <p:cNvPr id="5" name="Table Placeholder 4">
            <a:extLst>
              <a:ext uri="{FF2B5EF4-FFF2-40B4-BE49-F238E27FC236}">
                <a16:creationId xmlns:a16="http://schemas.microsoft.com/office/drawing/2014/main" id="{86B0D034-D1A5-4A30-A548-237CFA90F43B}"/>
              </a:ext>
            </a:extLst>
          </p:cNvPr>
          <p:cNvGraphicFramePr>
            <a:graphicFrameLocks noGrp="1"/>
          </p:cNvGraphicFramePr>
          <p:nvPr>
            <p:ph type="tbl" sz="quarter" idx="13"/>
            <p:extLst>
              <p:ext uri="{D42A27DB-BD31-4B8C-83A1-F6EECF244321}">
                <p14:modId xmlns:p14="http://schemas.microsoft.com/office/powerpoint/2010/main" val="159562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727427472"/>
                    </a:ext>
                  </a:extLst>
                </a:gridCol>
                <a:gridCol w="1399031">
                  <a:extLst>
                    <a:ext uri="{9D8B030D-6E8A-4147-A177-3AD203B41FA5}">
                      <a16:colId xmlns:a16="http://schemas.microsoft.com/office/drawing/2014/main" val="715272161"/>
                    </a:ext>
                  </a:extLst>
                </a:gridCol>
                <a:gridCol w="987551">
                  <a:extLst>
                    <a:ext uri="{9D8B030D-6E8A-4147-A177-3AD203B41FA5}">
                      <a16:colId xmlns:a16="http://schemas.microsoft.com/office/drawing/2014/main" val="2748264621"/>
                    </a:ext>
                  </a:extLst>
                </a:gridCol>
                <a:gridCol w="493776">
                  <a:extLst>
                    <a:ext uri="{9D8B030D-6E8A-4147-A177-3AD203B41FA5}">
                      <a16:colId xmlns:a16="http://schemas.microsoft.com/office/drawing/2014/main" val="1014943459"/>
                    </a:ext>
                  </a:extLst>
                </a:gridCol>
                <a:gridCol w="493776">
                  <a:extLst>
                    <a:ext uri="{9D8B030D-6E8A-4147-A177-3AD203B41FA5}">
                      <a16:colId xmlns:a16="http://schemas.microsoft.com/office/drawing/2014/main" val="3264653237"/>
                    </a:ext>
                  </a:extLst>
                </a:gridCol>
                <a:gridCol w="493776">
                  <a:extLst>
                    <a:ext uri="{9D8B030D-6E8A-4147-A177-3AD203B41FA5}">
                      <a16:colId xmlns:a16="http://schemas.microsoft.com/office/drawing/2014/main" val="1426851798"/>
                    </a:ext>
                  </a:extLst>
                </a:gridCol>
                <a:gridCol w="493776">
                  <a:extLst>
                    <a:ext uri="{9D8B030D-6E8A-4147-A177-3AD203B41FA5}">
                      <a16:colId xmlns:a16="http://schemas.microsoft.com/office/drawing/2014/main" val="3986233575"/>
                    </a:ext>
                  </a:extLst>
                </a:gridCol>
                <a:gridCol w="493776">
                  <a:extLst>
                    <a:ext uri="{9D8B030D-6E8A-4147-A177-3AD203B41FA5}">
                      <a16:colId xmlns:a16="http://schemas.microsoft.com/office/drawing/2014/main" val="1999060925"/>
                    </a:ext>
                  </a:extLst>
                </a:gridCol>
                <a:gridCol w="493776">
                  <a:extLst>
                    <a:ext uri="{9D8B030D-6E8A-4147-A177-3AD203B41FA5}">
                      <a16:colId xmlns:a16="http://schemas.microsoft.com/office/drawing/2014/main" val="170657781"/>
                    </a:ext>
                  </a:extLst>
                </a:gridCol>
                <a:gridCol w="493776">
                  <a:extLst>
                    <a:ext uri="{9D8B030D-6E8A-4147-A177-3AD203B41FA5}">
                      <a16:colId xmlns:a16="http://schemas.microsoft.com/office/drawing/2014/main" val="3475367775"/>
                    </a:ext>
                  </a:extLst>
                </a:gridCol>
                <a:gridCol w="493776">
                  <a:extLst>
                    <a:ext uri="{9D8B030D-6E8A-4147-A177-3AD203B41FA5}">
                      <a16:colId xmlns:a16="http://schemas.microsoft.com/office/drawing/2014/main" val="223702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86463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- 2024-01-29 10:51:42</a:t>
                      </a:r>
                      <a:r>
                        <a:rPr kumimoji="0" lang="en-US" sz="1000" b="0" i="0" u="none" strike="noStrike" kern="1200" cap="none" spc="0" normalizeH="0" baseline="0" noProof="0">
                          <a:ln>
                            <a:noFill/>
                          </a:ln>
                          <a:solidFill>
                            <a:prstClr val="black"/>
                          </a:solidFill>
                          <a:effectLst/>
                          <a:uLnTx/>
                          <a:uFillTx/>
                          <a:latin typeface="Calibri"/>
                          <a:ea typeface="+mn-ea"/>
                          <a:cs typeface="+mn-cs"/>
                        </a:rPr>
                        <a:t>
 Focusing on the powerful partnership between golfer and their coach, watch how Peter Cowen Golf Academy gives Padraig Harrington tips on technique and Padraig testing it on his swing.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من خلال التركيز على الشراكة القوية بين لاعب الجولف ومدربه، شاهد كيف يقدم بيت لبادريج نصائح حول التقنية.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https://quintly-eu-image-storage.s3.amazonaws.com/15b677218c90692c990dc3553db2e871/fa4d1a860d8caf6936d8b8c3bea451df.jpg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a:t>
                      </a:r>
                    </a:p>
                  </a:txBody>
                  <a:tcPr/>
                </a:tc>
                <a:extLst>
                  <a:ext uri="{0D108BD9-81ED-4DB2-BD59-A6C34878D82A}">
                    <a16:rowId xmlns:a16="http://schemas.microsoft.com/office/drawing/2014/main" val="3871397980"/>
                  </a:ext>
                </a:extLst>
              </a:tr>
            </a:tbl>
          </a:graphicData>
        </a:graphic>
      </p:graphicFrame>
      <p:sp>
        <p:nvSpPr>
          <p:cNvPr id="4" name="Text Placeholder 3">
            <a:extLst>
              <a:ext uri="{FF2B5EF4-FFF2-40B4-BE49-F238E27FC236}">
                <a16:creationId xmlns:a16="http://schemas.microsoft.com/office/drawing/2014/main" id="{6320E44A-4150-4117-ADA5-0B31275D65D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15510172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88E2-4DBB-41D2-B664-1C405F957C61}"/>
              </a:ext>
            </a:extLst>
          </p:cNvPr>
          <p:cNvSpPr>
            <a:spLocks noGrp="1"/>
          </p:cNvSpPr>
          <p:nvPr>
            <p:ph type="title"/>
          </p:nvPr>
        </p:nvSpPr>
        <p:spPr/>
        <p:txBody>
          <a:bodyPr/>
          <a:lstStyle/>
          <a:p>
            <a:r>
              <a:rPr lang="en-US"/>
              <a:t>Facebook Reels Table | Hero Dubai Desert Classic - 21 of 23</a:t>
            </a:r>
          </a:p>
        </p:txBody>
      </p:sp>
      <p:graphicFrame>
        <p:nvGraphicFramePr>
          <p:cNvPr id="5" name="Table Placeholder 4">
            <a:extLst>
              <a:ext uri="{FF2B5EF4-FFF2-40B4-BE49-F238E27FC236}">
                <a16:creationId xmlns:a16="http://schemas.microsoft.com/office/drawing/2014/main" id="{A02FE387-E1B9-481A-9BA8-91D0C2AA13F9}"/>
              </a:ext>
            </a:extLst>
          </p:cNvPr>
          <p:cNvGraphicFramePr>
            <a:graphicFrameLocks noGrp="1"/>
          </p:cNvGraphicFramePr>
          <p:nvPr>
            <p:ph type="tbl" sz="quarter" idx="13"/>
            <p:extLst>
              <p:ext uri="{D42A27DB-BD31-4B8C-83A1-F6EECF244321}">
                <p14:modId xmlns:p14="http://schemas.microsoft.com/office/powerpoint/2010/main" val="395651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362516916"/>
                    </a:ext>
                  </a:extLst>
                </a:gridCol>
                <a:gridCol w="1399031">
                  <a:extLst>
                    <a:ext uri="{9D8B030D-6E8A-4147-A177-3AD203B41FA5}">
                      <a16:colId xmlns:a16="http://schemas.microsoft.com/office/drawing/2014/main" val="80334489"/>
                    </a:ext>
                  </a:extLst>
                </a:gridCol>
                <a:gridCol w="987551">
                  <a:extLst>
                    <a:ext uri="{9D8B030D-6E8A-4147-A177-3AD203B41FA5}">
                      <a16:colId xmlns:a16="http://schemas.microsoft.com/office/drawing/2014/main" val="603415480"/>
                    </a:ext>
                  </a:extLst>
                </a:gridCol>
                <a:gridCol w="493776">
                  <a:extLst>
                    <a:ext uri="{9D8B030D-6E8A-4147-A177-3AD203B41FA5}">
                      <a16:colId xmlns:a16="http://schemas.microsoft.com/office/drawing/2014/main" val="4169720118"/>
                    </a:ext>
                  </a:extLst>
                </a:gridCol>
                <a:gridCol w="493776">
                  <a:extLst>
                    <a:ext uri="{9D8B030D-6E8A-4147-A177-3AD203B41FA5}">
                      <a16:colId xmlns:a16="http://schemas.microsoft.com/office/drawing/2014/main" val="995935722"/>
                    </a:ext>
                  </a:extLst>
                </a:gridCol>
                <a:gridCol w="493776">
                  <a:extLst>
                    <a:ext uri="{9D8B030D-6E8A-4147-A177-3AD203B41FA5}">
                      <a16:colId xmlns:a16="http://schemas.microsoft.com/office/drawing/2014/main" val="2374188841"/>
                    </a:ext>
                  </a:extLst>
                </a:gridCol>
                <a:gridCol w="493776">
                  <a:extLst>
                    <a:ext uri="{9D8B030D-6E8A-4147-A177-3AD203B41FA5}">
                      <a16:colId xmlns:a16="http://schemas.microsoft.com/office/drawing/2014/main" val="526653338"/>
                    </a:ext>
                  </a:extLst>
                </a:gridCol>
                <a:gridCol w="493776">
                  <a:extLst>
                    <a:ext uri="{9D8B030D-6E8A-4147-A177-3AD203B41FA5}">
                      <a16:colId xmlns:a16="http://schemas.microsoft.com/office/drawing/2014/main" val="2857472683"/>
                    </a:ext>
                  </a:extLst>
                </a:gridCol>
                <a:gridCol w="493776">
                  <a:extLst>
                    <a:ext uri="{9D8B030D-6E8A-4147-A177-3AD203B41FA5}">
                      <a16:colId xmlns:a16="http://schemas.microsoft.com/office/drawing/2014/main" val="3117308839"/>
                    </a:ext>
                  </a:extLst>
                </a:gridCol>
                <a:gridCol w="493776">
                  <a:extLst>
                    <a:ext uri="{9D8B030D-6E8A-4147-A177-3AD203B41FA5}">
                      <a16:colId xmlns:a16="http://schemas.microsoft.com/office/drawing/2014/main" val="494403928"/>
                    </a:ext>
                  </a:extLst>
                </a:gridCol>
                <a:gridCol w="493776">
                  <a:extLst>
                    <a:ext uri="{9D8B030D-6E8A-4147-A177-3AD203B41FA5}">
                      <a16:colId xmlns:a16="http://schemas.microsoft.com/office/drawing/2014/main" val="2873403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51700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- 2024-01-23 11:20:18</a:t>
                      </a:r>
                      <a:r>
                        <a:rPr kumimoji="0" lang="en-US" sz="1000" b="0" i="0" u="none" strike="noStrike" kern="1200" cap="none" spc="0" normalizeH="0" baseline="0" noProof="0">
                          <a:ln>
                            <a:noFill/>
                          </a:ln>
                          <a:solidFill>
                            <a:prstClr val="black"/>
                          </a:solidFill>
                          <a:effectLst/>
                          <a:uLnTx/>
                          <a:uFillTx/>
                          <a:latin typeface="Calibri"/>
                          <a:ea typeface="+mn-ea"/>
                          <a:cs typeface="+mn-cs"/>
                        </a:rPr>
                        <a:t>
 A focused mind is a golfer's greatest asset 💆‍♂️
Dylan Frittelli sharing his essential preparations before any DP World Tour event with the elite recovery provided by C11 Recovery in Hero #DubaiDesertClassic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العقل السليم هو أعظم أصول لاعب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ديلان فريتلي يشارك استعداداته الأساسية قبل أي بطولة مع برنامج التعافي المتميز الذي يقدمه </a:t>
                      </a:r>
                      <a:r>
                        <a:rPr kumimoji="0" lang="en-US" sz="1000" b="0" i="0" u="none" strike="noStrike" kern="1200" cap="none" spc="0" normalizeH="0" baseline="0" noProof="0">
                          <a:ln>
                            <a:noFill/>
                          </a:ln>
                          <a:solidFill>
                            <a:prstClr val="black"/>
                          </a:solidFill>
                          <a:effectLst/>
                          <a:uLnTx/>
                          <a:uFillTx/>
                          <a:latin typeface="Calibri"/>
                          <a:ea typeface="+mn-ea"/>
                          <a:cs typeface="+mn-cs"/>
                        </a:rPr>
                        <a:t>C11 recovery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https://quintly-eu-image-storage.s3.amazonaws.com/15b677218c90692c990dc3553db2e871/9ec1d80a33030d4f8be54e5625d2a11a.jpg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extLst>
                  <a:ext uri="{0D108BD9-81ED-4DB2-BD59-A6C34878D82A}">
                    <a16:rowId xmlns:a16="http://schemas.microsoft.com/office/drawing/2014/main" val="1081884543"/>
                  </a:ext>
                </a:extLst>
              </a:tr>
            </a:tbl>
          </a:graphicData>
        </a:graphic>
      </p:graphicFrame>
      <p:sp>
        <p:nvSpPr>
          <p:cNvPr id="4" name="Text Placeholder 3">
            <a:extLst>
              <a:ext uri="{FF2B5EF4-FFF2-40B4-BE49-F238E27FC236}">
                <a16:creationId xmlns:a16="http://schemas.microsoft.com/office/drawing/2014/main" id="{ED51982A-2F88-4F2C-BB3F-F1283970FFB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79678809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E3B09-13E1-45AA-BF44-6239FAC4CAA4}"/>
              </a:ext>
            </a:extLst>
          </p:cNvPr>
          <p:cNvSpPr>
            <a:spLocks noGrp="1"/>
          </p:cNvSpPr>
          <p:nvPr>
            <p:ph type="title"/>
          </p:nvPr>
        </p:nvSpPr>
        <p:spPr/>
        <p:txBody>
          <a:bodyPr/>
          <a:lstStyle/>
          <a:p>
            <a:r>
              <a:rPr lang="en-US"/>
              <a:t>Facebook Reels Table | Hero Dubai Desert Classic - 22 of 23</a:t>
            </a:r>
          </a:p>
        </p:txBody>
      </p:sp>
      <p:graphicFrame>
        <p:nvGraphicFramePr>
          <p:cNvPr id="5" name="Table Placeholder 4">
            <a:extLst>
              <a:ext uri="{FF2B5EF4-FFF2-40B4-BE49-F238E27FC236}">
                <a16:creationId xmlns:a16="http://schemas.microsoft.com/office/drawing/2014/main" id="{B2B4AE96-4C88-46E3-A985-A3F6A69D9833}"/>
              </a:ext>
            </a:extLst>
          </p:cNvPr>
          <p:cNvGraphicFramePr>
            <a:graphicFrameLocks noGrp="1"/>
          </p:cNvGraphicFramePr>
          <p:nvPr>
            <p:ph type="tbl" sz="quarter" idx="13"/>
            <p:extLst>
              <p:ext uri="{D42A27DB-BD31-4B8C-83A1-F6EECF244321}">
                <p14:modId xmlns:p14="http://schemas.microsoft.com/office/powerpoint/2010/main" val="705333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320237661"/>
                    </a:ext>
                  </a:extLst>
                </a:gridCol>
                <a:gridCol w="1399031">
                  <a:extLst>
                    <a:ext uri="{9D8B030D-6E8A-4147-A177-3AD203B41FA5}">
                      <a16:colId xmlns:a16="http://schemas.microsoft.com/office/drawing/2014/main" val="2638381172"/>
                    </a:ext>
                  </a:extLst>
                </a:gridCol>
                <a:gridCol w="987551">
                  <a:extLst>
                    <a:ext uri="{9D8B030D-6E8A-4147-A177-3AD203B41FA5}">
                      <a16:colId xmlns:a16="http://schemas.microsoft.com/office/drawing/2014/main" val="618175946"/>
                    </a:ext>
                  </a:extLst>
                </a:gridCol>
                <a:gridCol w="493776">
                  <a:extLst>
                    <a:ext uri="{9D8B030D-6E8A-4147-A177-3AD203B41FA5}">
                      <a16:colId xmlns:a16="http://schemas.microsoft.com/office/drawing/2014/main" val="4268191420"/>
                    </a:ext>
                  </a:extLst>
                </a:gridCol>
                <a:gridCol w="493776">
                  <a:extLst>
                    <a:ext uri="{9D8B030D-6E8A-4147-A177-3AD203B41FA5}">
                      <a16:colId xmlns:a16="http://schemas.microsoft.com/office/drawing/2014/main" val="2337992469"/>
                    </a:ext>
                  </a:extLst>
                </a:gridCol>
                <a:gridCol w="493776">
                  <a:extLst>
                    <a:ext uri="{9D8B030D-6E8A-4147-A177-3AD203B41FA5}">
                      <a16:colId xmlns:a16="http://schemas.microsoft.com/office/drawing/2014/main" val="2589273403"/>
                    </a:ext>
                  </a:extLst>
                </a:gridCol>
                <a:gridCol w="493776">
                  <a:extLst>
                    <a:ext uri="{9D8B030D-6E8A-4147-A177-3AD203B41FA5}">
                      <a16:colId xmlns:a16="http://schemas.microsoft.com/office/drawing/2014/main" val="2824918187"/>
                    </a:ext>
                  </a:extLst>
                </a:gridCol>
                <a:gridCol w="493776">
                  <a:extLst>
                    <a:ext uri="{9D8B030D-6E8A-4147-A177-3AD203B41FA5}">
                      <a16:colId xmlns:a16="http://schemas.microsoft.com/office/drawing/2014/main" val="3983526823"/>
                    </a:ext>
                  </a:extLst>
                </a:gridCol>
                <a:gridCol w="493776">
                  <a:extLst>
                    <a:ext uri="{9D8B030D-6E8A-4147-A177-3AD203B41FA5}">
                      <a16:colId xmlns:a16="http://schemas.microsoft.com/office/drawing/2014/main" val="244261824"/>
                    </a:ext>
                  </a:extLst>
                </a:gridCol>
                <a:gridCol w="493776">
                  <a:extLst>
                    <a:ext uri="{9D8B030D-6E8A-4147-A177-3AD203B41FA5}">
                      <a16:colId xmlns:a16="http://schemas.microsoft.com/office/drawing/2014/main" val="4249983860"/>
                    </a:ext>
                  </a:extLst>
                </a:gridCol>
                <a:gridCol w="493776">
                  <a:extLst>
                    <a:ext uri="{9D8B030D-6E8A-4147-A177-3AD203B41FA5}">
                      <a16:colId xmlns:a16="http://schemas.microsoft.com/office/drawing/2014/main" val="274795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51468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- 2024-01-23 09:23:20</a:t>
                      </a:r>
                      <a:r>
                        <a:rPr kumimoji="0" lang="en-US" sz="1000" b="0" i="0" u="none" strike="noStrike" kern="1200" cap="none" spc="0" normalizeH="0" baseline="0" noProof="0">
                          <a:ln>
                            <a:noFill/>
                          </a:ln>
                          <a:solidFill>
                            <a:prstClr val="black"/>
                          </a:solidFill>
                          <a:effectLst/>
                          <a:uLnTx/>
                          <a:uFillTx/>
                          <a:latin typeface="Calibri"/>
                          <a:ea typeface="+mn-ea"/>
                          <a:cs typeface="+mn-cs"/>
                        </a:rPr>
                        <a:t>
 "I do strongly believe that being a master of one shot is better than being okay in everything"
Taking tips from the master of the game, Tommy Fleetwood gives out some of his learnings as a professional golfer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أعتقد أن كونك ممتاز في شئ ما أفضل بكثير من أن تكون مقبول في كل شئ" 
تومي فليتوود يعطي أهم النصائح لممارسة لعبة الجولف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https://quintly-eu-image-storage.s3.amazonaws.com/15b677218c90692c990dc3553db2e871/008891e7cb1a4befbdc364392616e004.jpg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extLst>
                  <a:ext uri="{0D108BD9-81ED-4DB2-BD59-A6C34878D82A}">
                    <a16:rowId xmlns:a16="http://schemas.microsoft.com/office/drawing/2014/main" val="2885592458"/>
                  </a:ext>
                </a:extLst>
              </a:tr>
            </a:tbl>
          </a:graphicData>
        </a:graphic>
      </p:graphicFrame>
      <p:sp>
        <p:nvSpPr>
          <p:cNvPr id="4" name="Text Placeholder 3">
            <a:extLst>
              <a:ext uri="{FF2B5EF4-FFF2-40B4-BE49-F238E27FC236}">
                <a16:creationId xmlns:a16="http://schemas.microsoft.com/office/drawing/2014/main" id="{79603308-01C8-4115-97EF-1D6DEC5FC40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98663900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37414-1D48-4542-8E68-AE3C02BEE845}"/>
              </a:ext>
            </a:extLst>
          </p:cNvPr>
          <p:cNvSpPr>
            <a:spLocks noGrp="1"/>
          </p:cNvSpPr>
          <p:nvPr>
            <p:ph type="title"/>
          </p:nvPr>
        </p:nvSpPr>
        <p:spPr/>
        <p:txBody>
          <a:bodyPr/>
          <a:lstStyle/>
          <a:p>
            <a:r>
              <a:rPr lang="en-US"/>
              <a:t>Facebook Reels Table | Hero Dubai Desert Classic - 23 of 23</a:t>
            </a:r>
          </a:p>
        </p:txBody>
      </p:sp>
      <p:graphicFrame>
        <p:nvGraphicFramePr>
          <p:cNvPr id="5" name="Table Placeholder 4">
            <a:extLst>
              <a:ext uri="{FF2B5EF4-FFF2-40B4-BE49-F238E27FC236}">
                <a16:creationId xmlns:a16="http://schemas.microsoft.com/office/drawing/2014/main" id="{352C50B5-F6C9-45BE-98A3-EAFBC86F62E3}"/>
              </a:ext>
            </a:extLst>
          </p:cNvPr>
          <p:cNvGraphicFramePr>
            <a:graphicFrameLocks noGrp="1"/>
          </p:cNvGraphicFramePr>
          <p:nvPr>
            <p:ph type="tbl" sz="quarter" idx="13"/>
            <p:extLst>
              <p:ext uri="{D42A27DB-BD31-4B8C-83A1-F6EECF244321}">
                <p14:modId xmlns:p14="http://schemas.microsoft.com/office/powerpoint/2010/main" val="276640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34448816"/>
                    </a:ext>
                  </a:extLst>
                </a:gridCol>
                <a:gridCol w="1399031">
                  <a:extLst>
                    <a:ext uri="{9D8B030D-6E8A-4147-A177-3AD203B41FA5}">
                      <a16:colId xmlns:a16="http://schemas.microsoft.com/office/drawing/2014/main" val="3372423809"/>
                    </a:ext>
                  </a:extLst>
                </a:gridCol>
                <a:gridCol w="987551">
                  <a:extLst>
                    <a:ext uri="{9D8B030D-6E8A-4147-A177-3AD203B41FA5}">
                      <a16:colId xmlns:a16="http://schemas.microsoft.com/office/drawing/2014/main" val="2448546076"/>
                    </a:ext>
                  </a:extLst>
                </a:gridCol>
                <a:gridCol w="493776">
                  <a:extLst>
                    <a:ext uri="{9D8B030D-6E8A-4147-A177-3AD203B41FA5}">
                      <a16:colId xmlns:a16="http://schemas.microsoft.com/office/drawing/2014/main" val="1145098945"/>
                    </a:ext>
                  </a:extLst>
                </a:gridCol>
                <a:gridCol w="493776">
                  <a:extLst>
                    <a:ext uri="{9D8B030D-6E8A-4147-A177-3AD203B41FA5}">
                      <a16:colId xmlns:a16="http://schemas.microsoft.com/office/drawing/2014/main" val="2527722253"/>
                    </a:ext>
                  </a:extLst>
                </a:gridCol>
                <a:gridCol w="493776">
                  <a:extLst>
                    <a:ext uri="{9D8B030D-6E8A-4147-A177-3AD203B41FA5}">
                      <a16:colId xmlns:a16="http://schemas.microsoft.com/office/drawing/2014/main" val="2336188783"/>
                    </a:ext>
                  </a:extLst>
                </a:gridCol>
                <a:gridCol w="493776">
                  <a:extLst>
                    <a:ext uri="{9D8B030D-6E8A-4147-A177-3AD203B41FA5}">
                      <a16:colId xmlns:a16="http://schemas.microsoft.com/office/drawing/2014/main" val="4145929435"/>
                    </a:ext>
                  </a:extLst>
                </a:gridCol>
                <a:gridCol w="493776">
                  <a:extLst>
                    <a:ext uri="{9D8B030D-6E8A-4147-A177-3AD203B41FA5}">
                      <a16:colId xmlns:a16="http://schemas.microsoft.com/office/drawing/2014/main" val="743743797"/>
                    </a:ext>
                  </a:extLst>
                </a:gridCol>
                <a:gridCol w="493776">
                  <a:extLst>
                    <a:ext uri="{9D8B030D-6E8A-4147-A177-3AD203B41FA5}">
                      <a16:colId xmlns:a16="http://schemas.microsoft.com/office/drawing/2014/main" val="2554197088"/>
                    </a:ext>
                  </a:extLst>
                </a:gridCol>
                <a:gridCol w="493776">
                  <a:extLst>
                    <a:ext uri="{9D8B030D-6E8A-4147-A177-3AD203B41FA5}">
                      <a16:colId xmlns:a16="http://schemas.microsoft.com/office/drawing/2014/main" val="4238030024"/>
                    </a:ext>
                  </a:extLst>
                </a:gridCol>
                <a:gridCol w="493776">
                  <a:extLst>
                    <a:ext uri="{9D8B030D-6E8A-4147-A177-3AD203B41FA5}">
                      <a16:colId xmlns:a16="http://schemas.microsoft.com/office/drawing/2014/main" val="256317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18030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Hero Dubai Desert Classic - 2024-01-22 09:01:01</a:t>
                      </a:r>
                      <a:r>
                        <a:rPr kumimoji="0" lang="en-US" sz="1000" b="0" i="0" u="none" strike="noStrike" kern="1200" cap="none" spc="0" normalizeH="0" baseline="0" noProof="0">
                          <a:ln>
                            <a:noFill/>
                          </a:ln>
                          <a:solidFill>
                            <a:prstClr val="black"/>
                          </a:solidFill>
                          <a:effectLst/>
                          <a:uLnTx/>
                          <a:uFillTx/>
                          <a:latin typeface="Calibri"/>
                          <a:ea typeface="+mn-ea"/>
                          <a:cs typeface="+mn-cs"/>
                        </a:rPr>
                        <a:t>
 The defending champion defends! 🏆
Still celebrating that win, congratulations on your 4th Dallah Trophy, an absolutely incredible comeback from an incredible player 🌟
#DubaiDesertClassic #RolexSeries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حامل اللقب ينتصر مجددًا!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مازلنا نحتفل بهذا الفوز الرائع، تهانينا على الفوز بكأس الدلة الرابع، عودة خرافية من لاعب خرافي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هيرو_دبي_ديزرت_كلاسيك</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https://quintly-eu-image-storage.s3.amazonaws.com/15b677218c90692c990dc3553db2e871/0c00d0c86ddf9747954592802d281873.jpg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extLst>
                  <a:ext uri="{0D108BD9-81ED-4DB2-BD59-A6C34878D82A}">
                    <a16:rowId xmlns:a16="http://schemas.microsoft.com/office/drawing/2014/main" val="1955220161"/>
                  </a:ext>
                </a:extLst>
              </a:tr>
            </a:tbl>
          </a:graphicData>
        </a:graphic>
      </p:graphicFrame>
      <p:sp>
        <p:nvSpPr>
          <p:cNvPr id="4" name="Text Placeholder 3">
            <a:extLst>
              <a:ext uri="{FF2B5EF4-FFF2-40B4-BE49-F238E27FC236}">
                <a16:creationId xmlns:a16="http://schemas.microsoft.com/office/drawing/2014/main" id="{29A12F70-0C94-4186-AC1E-FD1D2495048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7479117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7B413-0DB4-4CB1-BCFD-5CE54A5E201C}"/>
              </a:ext>
            </a:extLst>
          </p:cNvPr>
          <p:cNvSpPr>
            <a:spLocks noGrp="1"/>
          </p:cNvSpPr>
          <p:nvPr>
            <p:ph type="title"/>
          </p:nvPr>
        </p:nvSpPr>
        <p:spPr/>
        <p:txBody>
          <a:bodyPr/>
          <a:lstStyle/>
          <a:p>
            <a:r>
              <a:rPr lang="en-US"/>
              <a:t>Twitter Twitter Followers Total | Hero Dubai Desert Classic</a:t>
            </a:r>
          </a:p>
        </p:txBody>
      </p:sp>
      <p:graphicFrame>
        <p:nvGraphicFramePr>
          <p:cNvPr id="6" name="Chart Placeholder 5">
            <a:extLst>
              <a:ext uri="{FF2B5EF4-FFF2-40B4-BE49-F238E27FC236}">
                <a16:creationId xmlns:a16="http://schemas.microsoft.com/office/drawing/2014/main" id="{FEDEEC3D-41EE-4E4E-9910-DD323D7579F9}"/>
              </a:ext>
            </a:extLst>
          </p:cNvPr>
          <p:cNvGraphicFramePr>
            <a:graphicFrameLocks noGrp="1"/>
          </p:cNvGraphicFramePr>
          <p:nvPr>
            <p:ph type="chart" sz="quarter" idx="13"/>
            <p:extLst>
              <p:ext uri="{D42A27DB-BD31-4B8C-83A1-F6EECF244321}">
                <p14:modId xmlns:p14="http://schemas.microsoft.com/office/powerpoint/2010/main" val="835548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10A79-6365-40A5-A260-05D692FEB59B}"/>
              </a:ext>
            </a:extLst>
          </p:cNvPr>
          <p:cNvSpPr>
            <a:spLocks noGrp="1"/>
          </p:cNvSpPr>
          <p:nvPr>
            <p:ph type="body" sz="quarter" idx="14"/>
          </p:nvPr>
        </p:nvSpPr>
        <p:spPr/>
        <p:txBody>
          <a:bodyPr/>
          <a:lstStyle/>
          <a:p>
            <a:r>
              <a:rPr lang="en-US"/>
              <a:t>12/01/2023 - 08/31/2024</a:t>
            </a:r>
          </a:p>
        </p:txBody>
      </p:sp>
      <p:sp>
        <p:nvSpPr>
          <p:cNvPr id="5" name="Footer Placeholder 4">
            <a:extLst>
              <a:ext uri="{FF2B5EF4-FFF2-40B4-BE49-F238E27FC236}">
                <a16:creationId xmlns:a16="http://schemas.microsoft.com/office/drawing/2014/main" id="{1AA9DD71-D15D-4B16-B37A-090952BA8A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22309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247D6-6138-47F9-83AD-73EEA5560E29}"/>
              </a:ext>
            </a:extLst>
          </p:cNvPr>
          <p:cNvSpPr>
            <a:spLocks noGrp="1"/>
          </p:cNvSpPr>
          <p:nvPr>
            <p:ph type="title"/>
          </p:nvPr>
        </p:nvSpPr>
        <p:spPr/>
        <p:txBody>
          <a:bodyPr/>
          <a:lstStyle/>
          <a:p>
            <a:r>
              <a:rPr lang="en-US"/>
              <a:t>Twitter Key Metrics Table | Hero Dubai Desert Classic</a:t>
            </a:r>
          </a:p>
        </p:txBody>
      </p:sp>
      <p:graphicFrame>
        <p:nvGraphicFramePr>
          <p:cNvPr id="5" name="Table Placeholder 4">
            <a:extLst>
              <a:ext uri="{FF2B5EF4-FFF2-40B4-BE49-F238E27FC236}">
                <a16:creationId xmlns:a16="http://schemas.microsoft.com/office/drawing/2014/main" id="{DC8F2CA7-439C-4BE1-8526-0E57F786EC76}"/>
              </a:ext>
            </a:extLst>
          </p:cNvPr>
          <p:cNvGraphicFramePr>
            <a:graphicFrameLocks noGrp="1"/>
          </p:cNvGraphicFramePr>
          <p:nvPr>
            <p:ph type="tbl" sz="quarter" idx="13"/>
            <p:extLst>
              <p:ext uri="{D42A27DB-BD31-4B8C-83A1-F6EECF244321}">
                <p14:modId xmlns:p14="http://schemas.microsoft.com/office/powerpoint/2010/main" val="424398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35774572"/>
                    </a:ext>
                  </a:extLst>
                </a:gridCol>
                <a:gridCol w="411480">
                  <a:extLst>
                    <a:ext uri="{9D8B030D-6E8A-4147-A177-3AD203B41FA5}">
                      <a16:colId xmlns:a16="http://schemas.microsoft.com/office/drawing/2014/main" val="322454049"/>
                    </a:ext>
                  </a:extLst>
                </a:gridCol>
                <a:gridCol w="411480">
                  <a:extLst>
                    <a:ext uri="{9D8B030D-6E8A-4147-A177-3AD203B41FA5}">
                      <a16:colId xmlns:a16="http://schemas.microsoft.com/office/drawing/2014/main" val="3555409407"/>
                    </a:ext>
                  </a:extLst>
                </a:gridCol>
                <a:gridCol w="411480">
                  <a:extLst>
                    <a:ext uri="{9D8B030D-6E8A-4147-A177-3AD203B41FA5}">
                      <a16:colId xmlns:a16="http://schemas.microsoft.com/office/drawing/2014/main" val="3485874738"/>
                    </a:ext>
                  </a:extLst>
                </a:gridCol>
                <a:gridCol w="411480">
                  <a:extLst>
                    <a:ext uri="{9D8B030D-6E8A-4147-A177-3AD203B41FA5}">
                      <a16:colId xmlns:a16="http://schemas.microsoft.com/office/drawing/2014/main" val="2977796560"/>
                    </a:ext>
                  </a:extLst>
                </a:gridCol>
                <a:gridCol w="411480">
                  <a:extLst>
                    <a:ext uri="{9D8B030D-6E8A-4147-A177-3AD203B41FA5}">
                      <a16:colId xmlns:a16="http://schemas.microsoft.com/office/drawing/2014/main" val="659813973"/>
                    </a:ext>
                  </a:extLst>
                </a:gridCol>
                <a:gridCol w="411480">
                  <a:extLst>
                    <a:ext uri="{9D8B030D-6E8A-4147-A177-3AD203B41FA5}">
                      <a16:colId xmlns:a16="http://schemas.microsoft.com/office/drawing/2014/main" val="409975346"/>
                    </a:ext>
                  </a:extLst>
                </a:gridCol>
                <a:gridCol w="411480">
                  <a:extLst>
                    <a:ext uri="{9D8B030D-6E8A-4147-A177-3AD203B41FA5}">
                      <a16:colId xmlns:a16="http://schemas.microsoft.com/office/drawing/2014/main" val="674737866"/>
                    </a:ext>
                  </a:extLst>
                </a:gridCol>
                <a:gridCol w="411480">
                  <a:extLst>
                    <a:ext uri="{9D8B030D-6E8A-4147-A177-3AD203B41FA5}">
                      <a16:colId xmlns:a16="http://schemas.microsoft.com/office/drawing/2014/main" val="186073425"/>
                    </a:ext>
                  </a:extLst>
                </a:gridCol>
                <a:gridCol w="411480">
                  <a:extLst>
                    <a:ext uri="{9D8B030D-6E8A-4147-A177-3AD203B41FA5}">
                      <a16:colId xmlns:a16="http://schemas.microsoft.com/office/drawing/2014/main" val="797638107"/>
                    </a:ext>
                  </a:extLst>
                </a:gridCol>
                <a:gridCol w="411480">
                  <a:extLst>
                    <a:ext uri="{9D8B030D-6E8A-4147-A177-3AD203B41FA5}">
                      <a16:colId xmlns:a16="http://schemas.microsoft.com/office/drawing/2014/main" val="3563081393"/>
                    </a:ext>
                  </a:extLst>
                </a:gridCol>
                <a:gridCol w="411480">
                  <a:extLst>
                    <a:ext uri="{9D8B030D-6E8A-4147-A177-3AD203B41FA5}">
                      <a16:colId xmlns:a16="http://schemas.microsoft.com/office/drawing/2014/main" val="853168743"/>
                    </a:ext>
                  </a:extLst>
                </a:gridCol>
                <a:gridCol w="411480">
                  <a:extLst>
                    <a:ext uri="{9D8B030D-6E8A-4147-A177-3AD203B41FA5}">
                      <a16:colId xmlns:a16="http://schemas.microsoft.com/office/drawing/2014/main" val="2154223432"/>
                    </a:ext>
                  </a:extLst>
                </a:gridCol>
                <a:gridCol w="411480">
                  <a:extLst>
                    <a:ext uri="{9D8B030D-6E8A-4147-A177-3AD203B41FA5}">
                      <a16:colId xmlns:a16="http://schemas.microsoft.com/office/drawing/2014/main" val="1602525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34384109"/>
                  </a:ext>
                </a:extLst>
              </a:tr>
              <a:tr h="370840">
                <a:tc>
                  <a:txBody>
                    <a:bodyPr/>
                    <a:lstStyle/>
                    <a:p>
                      <a:r>
                        <a:rPr lang="en-US" sz="1000"/>
                        <a:t>@DubaiDCGolf</a:t>
                      </a:r>
                    </a:p>
                  </a:txBody>
                  <a:tcPr/>
                </a:tc>
                <a:tc>
                  <a:txBody>
                    <a:bodyPr/>
                    <a:lstStyle/>
                    <a:p>
                      <a:r>
                        <a:rPr lang="en-US" sz="1000"/>
                        <a:t>7622</a:t>
                      </a:r>
                    </a:p>
                  </a:txBody>
                  <a:tcPr/>
                </a:tc>
                <a:tc>
                  <a:txBody>
                    <a:bodyPr/>
                    <a:lstStyle/>
                    <a:p>
                      <a:r>
                        <a:rPr lang="en-US" sz="1000"/>
                        <a:t>200</a:t>
                      </a:r>
                    </a:p>
                  </a:txBody>
                  <a:tcPr/>
                </a:tc>
                <a:tc>
                  <a:txBody>
                    <a:bodyPr/>
                    <a:lstStyle/>
                    <a:p>
                      <a:r>
                        <a:rPr lang="en-US" sz="1000"/>
                        <a:t>237</a:t>
                      </a:r>
                    </a:p>
                  </a:txBody>
                  <a:tcPr/>
                </a:tc>
                <a:tc>
                  <a:txBody>
                    <a:bodyPr/>
                    <a:lstStyle/>
                    <a:p>
                      <a:r>
                        <a:rPr lang="en-US" sz="1000"/>
                        <a:t>130</a:t>
                      </a:r>
                    </a:p>
                  </a:txBody>
                  <a:tcPr/>
                </a:tc>
                <a:tc>
                  <a:txBody>
                    <a:bodyPr/>
                    <a:lstStyle/>
                    <a:p>
                      <a:r>
                        <a:rPr lang="en-US" sz="1000"/>
                        <a:t>23</a:t>
                      </a:r>
                    </a:p>
                  </a:txBody>
                  <a:tcPr/>
                </a:tc>
                <a:tc>
                  <a:txBody>
                    <a:bodyPr/>
                    <a:lstStyle/>
                    <a:p>
                      <a:r>
                        <a:rPr lang="en-US" sz="1000"/>
                        <a:t>84</a:t>
                      </a:r>
                    </a:p>
                  </a:txBody>
                  <a:tcPr/>
                </a:tc>
                <a:tc>
                  <a:txBody>
                    <a:bodyPr/>
                    <a:lstStyle/>
                    <a:p>
                      <a:r>
                        <a:rPr lang="en-US" sz="1000"/>
                        <a:t>662</a:t>
                      </a:r>
                    </a:p>
                  </a:txBody>
                  <a:tcPr/>
                </a:tc>
                <a:tc>
                  <a:txBody>
                    <a:bodyPr/>
                    <a:lstStyle/>
                    <a:p>
                      <a:r>
                        <a:rPr lang="en-US" sz="1000"/>
                        <a:t>656</a:t>
                      </a:r>
                    </a:p>
                  </a:txBody>
                  <a:tcPr/>
                </a:tc>
                <a:tc>
                  <a:txBody>
                    <a:bodyPr/>
                    <a:lstStyle/>
                    <a:p>
                      <a:r>
                        <a:rPr lang="en-US" sz="1000"/>
                        <a:t>3923</a:t>
                      </a:r>
                    </a:p>
                  </a:txBody>
                  <a:tcPr/>
                </a:tc>
                <a:tc>
                  <a:txBody>
                    <a:bodyPr/>
                    <a:lstStyle/>
                    <a:p>
                      <a:r>
                        <a:rPr lang="en-US" sz="1000"/>
                        <a:t>153</a:t>
                      </a:r>
                    </a:p>
                  </a:txBody>
                  <a:tcPr/>
                </a:tc>
                <a:tc>
                  <a:txBody>
                    <a:bodyPr/>
                    <a:lstStyle/>
                    <a:p>
                      <a:r>
                        <a:rPr lang="en-US" sz="1000"/>
                        <a:t>2725</a:t>
                      </a:r>
                    </a:p>
                  </a:txBody>
                  <a:tcPr/>
                </a:tc>
                <a:tc>
                  <a:txBody>
                    <a:bodyPr/>
                    <a:lstStyle/>
                    <a:p>
                      <a:r>
                        <a:rPr lang="en-US" sz="1000"/>
                        <a:t>0.4839 %</a:t>
                      </a:r>
                    </a:p>
                  </a:txBody>
                  <a:tcPr/>
                </a:tc>
                <a:tc>
                  <a:txBody>
                    <a:bodyPr/>
                    <a:lstStyle/>
                    <a:p>
                      <a:r>
                        <a:rPr lang="en-US" sz="1000"/>
                        <a:t>1.1 %</a:t>
                      </a:r>
                    </a:p>
                  </a:txBody>
                  <a:tcPr/>
                </a:tc>
                <a:extLst>
                  <a:ext uri="{0D108BD9-81ED-4DB2-BD59-A6C34878D82A}">
                    <a16:rowId xmlns:a16="http://schemas.microsoft.com/office/drawing/2014/main" val="2394963215"/>
                  </a:ext>
                </a:extLst>
              </a:tr>
            </a:tbl>
          </a:graphicData>
        </a:graphic>
      </p:graphicFrame>
      <p:sp>
        <p:nvSpPr>
          <p:cNvPr id="4" name="Text Placeholder 3">
            <a:extLst>
              <a:ext uri="{FF2B5EF4-FFF2-40B4-BE49-F238E27FC236}">
                <a16:creationId xmlns:a16="http://schemas.microsoft.com/office/drawing/2014/main" id="{9A33A0A1-8E4D-4BDE-BB84-09899811782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75695770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22E30-6F8B-4713-8CC0-43C45593883D}"/>
              </a:ext>
            </a:extLst>
          </p:cNvPr>
          <p:cNvSpPr>
            <a:spLocks noGrp="1"/>
          </p:cNvSpPr>
          <p:nvPr>
            <p:ph type="title"/>
          </p:nvPr>
        </p:nvSpPr>
        <p:spPr/>
        <p:txBody>
          <a:bodyPr/>
          <a:lstStyle/>
          <a:p>
            <a:r>
              <a:rPr lang="en-US"/>
              <a:t>Twitter Own Tweets Table | Hero Dubai Desert Classic - 1 of 20</a:t>
            </a:r>
          </a:p>
        </p:txBody>
      </p:sp>
      <p:graphicFrame>
        <p:nvGraphicFramePr>
          <p:cNvPr id="5" name="Table Placeholder 4">
            <a:extLst>
              <a:ext uri="{FF2B5EF4-FFF2-40B4-BE49-F238E27FC236}">
                <a16:creationId xmlns:a16="http://schemas.microsoft.com/office/drawing/2014/main" id="{4834BFA6-2D97-4430-81D4-B05AA080A8CB}"/>
              </a:ext>
            </a:extLst>
          </p:cNvPr>
          <p:cNvGraphicFramePr>
            <a:graphicFrameLocks noGrp="1"/>
          </p:cNvGraphicFramePr>
          <p:nvPr>
            <p:ph type="tbl" sz="quarter" idx="13"/>
            <p:extLst>
              <p:ext uri="{D42A27DB-BD31-4B8C-83A1-F6EECF244321}">
                <p14:modId xmlns:p14="http://schemas.microsoft.com/office/powerpoint/2010/main" val="4200428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84482472"/>
                    </a:ext>
                  </a:extLst>
                </a:gridCol>
                <a:gridCol w="1316736">
                  <a:extLst>
                    <a:ext uri="{9D8B030D-6E8A-4147-A177-3AD203B41FA5}">
                      <a16:colId xmlns:a16="http://schemas.microsoft.com/office/drawing/2014/main" val="1481249962"/>
                    </a:ext>
                  </a:extLst>
                </a:gridCol>
                <a:gridCol w="411480">
                  <a:extLst>
                    <a:ext uri="{9D8B030D-6E8A-4147-A177-3AD203B41FA5}">
                      <a16:colId xmlns:a16="http://schemas.microsoft.com/office/drawing/2014/main" val="3957708410"/>
                    </a:ext>
                  </a:extLst>
                </a:gridCol>
                <a:gridCol w="411480">
                  <a:extLst>
                    <a:ext uri="{9D8B030D-6E8A-4147-A177-3AD203B41FA5}">
                      <a16:colId xmlns:a16="http://schemas.microsoft.com/office/drawing/2014/main" val="280920451"/>
                    </a:ext>
                  </a:extLst>
                </a:gridCol>
                <a:gridCol w="411480">
                  <a:extLst>
                    <a:ext uri="{9D8B030D-6E8A-4147-A177-3AD203B41FA5}">
                      <a16:colId xmlns:a16="http://schemas.microsoft.com/office/drawing/2014/main" val="1357013230"/>
                    </a:ext>
                  </a:extLst>
                </a:gridCol>
                <a:gridCol w="411480">
                  <a:extLst>
                    <a:ext uri="{9D8B030D-6E8A-4147-A177-3AD203B41FA5}">
                      <a16:colId xmlns:a16="http://schemas.microsoft.com/office/drawing/2014/main" val="3532463288"/>
                    </a:ext>
                  </a:extLst>
                </a:gridCol>
                <a:gridCol w="411480">
                  <a:extLst>
                    <a:ext uri="{9D8B030D-6E8A-4147-A177-3AD203B41FA5}">
                      <a16:colId xmlns:a16="http://schemas.microsoft.com/office/drawing/2014/main" val="1708309524"/>
                    </a:ext>
                  </a:extLst>
                </a:gridCol>
                <a:gridCol w="411480">
                  <a:extLst>
                    <a:ext uri="{9D8B030D-6E8A-4147-A177-3AD203B41FA5}">
                      <a16:colId xmlns:a16="http://schemas.microsoft.com/office/drawing/2014/main" val="2197049481"/>
                    </a:ext>
                  </a:extLst>
                </a:gridCol>
                <a:gridCol w="576072">
                  <a:extLst>
                    <a:ext uri="{9D8B030D-6E8A-4147-A177-3AD203B41FA5}">
                      <a16:colId xmlns:a16="http://schemas.microsoft.com/office/drawing/2014/main" val="2242572749"/>
                    </a:ext>
                  </a:extLst>
                </a:gridCol>
                <a:gridCol w="411480">
                  <a:extLst>
                    <a:ext uri="{9D8B030D-6E8A-4147-A177-3AD203B41FA5}">
                      <a16:colId xmlns:a16="http://schemas.microsoft.com/office/drawing/2014/main" val="378961970"/>
                    </a:ext>
                  </a:extLst>
                </a:gridCol>
                <a:gridCol w="411480">
                  <a:extLst>
                    <a:ext uri="{9D8B030D-6E8A-4147-A177-3AD203B41FA5}">
                      <a16:colId xmlns:a16="http://schemas.microsoft.com/office/drawing/2014/main" val="2921288257"/>
                    </a:ext>
                  </a:extLst>
                </a:gridCol>
                <a:gridCol w="411480">
                  <a:extLst>
                    <a:ext uri="{9D8B030D-6E8A-4147-A177-3AD203B41FA5}">
                      <a16:colId xmlns:a16="http://schemas.microsoft.com/office/drawing/2014/main" val="2647565776"/>
                    </a:ext>
                  </a:extLst>
                </a:gridCol>
                <a:gridCol w="411480">
                  <a:extLst>
                    <a:ext uri="{9D8B030D-6E8A-4147-A177-3AD203B41FA5}">
                      <a16:colId xmlns:a16="http://schemas.microsoft.com/office/drawing/2014/main" val="405593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2927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- 2024-08-23 12:09:12</a:t>
                      </a:r>
                      <a:r>
                        <a:rPr kumimoji="0" lang="en-US" sz="1000" b="0" i="0" u="none" strike="noStrike" kern="1200" cap="none" spc="0" normalizeH="0" baseline="0" noProof="0">
                          <a:ln>
                            <a:noFill/>
                          </a:ln>
                          <a:solidFill>
                            <a:prstClr val="black"/>
                          </a:solidFill>
                          <a:effectLst/>
                          <a:uLnTx/>
                          <a:uFillTx/>
                          <a:latin typeface="Calibri"/>
                          <a:ea typeface="+mn-ea"/>
                          <a:cs typeface="+mn-cs"/>
                        </a:rPr>
                        <a:t>
 What an atmosphere 🤩 This is not just a golf tournament 
#DubaiDesertClassic #RolexSeries pic.x.com/noqwra85ds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2.1472 %</a:t>
                      </a:r>
                    </a:p>
                  </a:txBody>
                  <a:tcPr/>
                </a:tc>
                <a:extLst>
                  <a:ext uri="{0D108BD9-81ED-4DB2-BD59-A6C34878D82A}">
                    <a16:rowId xmlns:a16="http://schemas.microsoft.com/office/drawing/2014/main" val="31674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- 2024-07-23 13:16:59</a:t>
                      </a:r>
                      <a:r>
                        <a:rPr kumimoji="0" lang="en-US" sz="1000" b="0" i="0" u="none" strike="noStrike" kern="1200" cap="none" spc="0" normalizeH="0" baseline="0" noProof="0">
                          <a:ln>
                            <a:noFill/>
                          </a:ln>
                          <a:solidFill>
                            <a:prstClr val="black"/>
                          </a:solidFill>
                          <a:effectLst/>
                          <a:uLnTx/>
                          <a:uFillTx/>
                          <a:latin typeface="Calibri"/>
                          <a:ea typeface="+mn-ea"/>
                          <a:cs typeface="+mn-cs"/>
                        </a:rPr>
                        <a:t>
 ⏪  re-e-wind to a few of our memorable moments of the #DubaiDesertClassic
#Golf #RolexSeries pic.x.com/ye6kdva8je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2.3952 %</a:t>
                      </a:r>
                    </a:p>
                  </a:txBody>
                  <a:tcPr/>
                </a:tc>
                <a:extLst>
                  <a:ext uri="{0D108BD9-81ED-4DB2-BD59-A6C34878D82A}">
                    <a16:rowId xmlns:a16="http://schemas.microsoft.com/office/drawing/2014/main" val="291802392"/>
                  </a:ext>
                </a:extLst>
              </a:tr>
            </a:tbl>
          </a:graphicData>
        </a:graphic>
      </p:graphicFrame>
      <p:sp>
        <p:nvSpPr>
          <p:cNvPr id="4" name="Text Placeholder 3">
            <a:extLst>
              <a:ext uri="{FF2B5EF4-FFF2-40B4-BE49-F238E27FC236}">
                <a16:creationId xmlns:a16="http://schemas.microsoft.com/office/drawing/2014/main" id="{C2193340-9344-4336-9127-532F609CA2A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81671881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0870D-A4C5-4EAA-8BC0-96095DFCDEB1}"/>
              </a:ext>
            </a:extLst>
          </p:cNvPr>
          <p:cNvSpPr>
            <a:spLocks noGrp="1"/>
          </p:cNvSpPr>
          <p:nvPr>
            <p:ph type="title"/>
          </p:nvPr>
        </p:nvSpPr>
        <p:spPr/>
        <p:txBody>
          <a:bodyPr/>
          <a:lstStyle/>
          <a:p>
            <a:r>
              <a:rPr lang="en-US"/>
              <a:t>Twitter Own Tweets Table | Hero Dubai Desert Classic - 2 of 20</a:t>
            </a:r>
          </a:p>
        </p:txBody>
      </p:sp>
      <p:graphicFrame>
        <p:nvGraphicFramePr>
          <p:cNvPr id="5" name="Table Placeholder 4">
            <a:extLst>
              <a:ext uri="{FF2B5EF4-FFF2-40B4-BE49-F238E27FC236}">
                <a16:creationId xmlns:a16="http://schemas.microsoft.com/office/drawing/2014/main" id="{642123E6-8100-458C-9673-91BD43CAF524}"/>
              </a:ext>
            </a:extLst>
          </p:cNvPr>
          <p:cNvGraphicFramePr>
            <a:graphicFrameLocks noGrp="1"/>
          </p:cNvGraphicFramePr>
          <p:nvPr>
            <p:ph type="tbl" sz="quarter" idx="13"/>
            <p:extLst>
              <p:ext uri="{D42A27DB-BD31-4B8C-83A1-F6EECF244321}">
                <p14:modId xmlns:p14="http://schemas.microsoft.com/office/powerpoint/2010/main" val="4137737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4151021"/>
                    </a:ext>
                  </a:extLst>
                </a:gridCol>
                <a:gridCol w="1316736">
                  <a:extLst>
                    <a:ext uri="{9D8B030D-6E8A-4147-A177-3AD203B41FA5}">
                      <a16:colId xmlns:a16="http://schemas.microsoft.com/office/drawing/2014/main" val="2647461343"/>
                    </a:ext>
                  </a:extLst>
                </a:gridCol>
                <a:gridCol w="411480">
                  <a:extLst>
                    <a:ext uri="{9D8B030D-6E8A-4147-A177-3AD203B41FA5}">
                      <a16:colId xmlns:a16="http://schemas.microsoft.com/office/drawing/2014/main" val="1585957489"/>
                    </a:ext>
                  </a:extLst>
                </a:gridCol>
                <a:gridCol w="411480">
                  <a:extLst>
                    <a:ext uri="{9D8B030D-6E8A-4147-A177-3AD203B41FA5}">
                      <a16:colId xmlns:a16="http://schemas.microsoft.com/office/drawing/2014/main" val="4252892132"/>
                    </a:ext>
                  </a:extLst>
                </a:gridCol>
                <a:gridCol w="411480">
                  <a:extLst>
                    <a:ext uri="{9D8B030D-6E8A-4147-A177-3AD203B41FA5}">
                      <a16:colId xmlns:a16="http://schemas.microsoft.com/office/drawing/2014/main" val="3739132516"/>
                    </a:ext>
                  </a:extLst>
                </a:gridCol>
                <a:gridCol w="411480">
                  <a:extLst>
                    <a:ext uri="{9D8B030D-6E8A-4147-A177-3AD203B41FA5}">
                      <a16:colId xmlns:a16="http://schemas.microsoft.com/office/drawing/2014/main" val="2730047417"/>
                    </a:ext>
                  </a:extLst>
                </a:gridCol>
                <a:gridCol w="411480">
                  <a:extLst>
                    <a:ext uri="{9D8B030D-6E8A-4147-A177-3AD203B41FA5}">
                      <a16:colId xmlns:a16="http://schemas.microsoft.com/office/drawing/2014/main" val="864348597"/>
                    </a:ext>
                  </a:extLst>
                </a:gridCol>
                <a:gridCol w="411480">
                  <a:extLst>
                    <a:ext uri="{9D8B030D-6E8A-4147-A177-3AD203B41FA5}">
                      <a16:colId xmlns:a16="http://schemas.microsoft.com/office/drawing/2014/main" val="1785062401"/>
                    </a:ext>
                  </a:extLst>
                </a:gridCol>
                <a:gridCol w="576072">
                  <a:extLst>
                    <a:ext uri="{9D8B030D-6E8A-4147-A177-3AD203B41FA5}">
                      <a16:colId xmlns:a16="http://schemas.microsoft.com/office/drawing/2014/main" val="4263972990"/>
                    </a:ext>
                  </a:extLst>
                </a:gridCol>
                <a:gridCol w="411480">
                  <a:extLst>
                    <a:ext uri="{9D8B030D-6E8A-4147-A177-3AD203B41FA5}">
                      <a16:colId xmlns:a16="http://schemas.microsoft.com/office/drawing/2014/main" val="1436758060"/>
                    </a:ext>
                  </a:extLst>
                </a:gridCol>
                <a:gridCol w="411480">
                  <a:extLst>
                    <a:ext uri="{9D8B030D-6E8A-4147-A177-3AD203B41FA5}">
                      <a16:colId xmlns:a16="http://schemas.microsoft.com/office/drawing/2014/main" val="2088211027"/>
                    </a:ext>
                  </a:extLst>
                </a:gridCol>
                <a:gridCol w="411480">
                  <a:extLst>
                    <a:ext uri="{9D8B030D-6E8A-4147-A177-3AD203B41FA5}">
                      <a16:colId xmlns:a16="http://schemas.microsoft.com/office/drawing/2014/main" val="4057382403"/>
                    </a:ext>
                  </a:extLst>
                </a:gridCol>
                <a:gridCol w="411480">
                  <a:extLst>
                    <a:ext uri="{9D8B030D-6E8A-4147-A177-3AD203B41FA5}">
                      <a16:colId xmlns:a16="http://schemas.microsoft.com/office/drawing/2014/main" val="2339677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9816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- 2024-06-25 14:50:04</a:t>
                      </a:r>
                      <a:r>
                        <a:rPr kumimoji="0" lang="en-US" sz="1000" b="0" i="0" u="none" strike="noStrike" kern="1200" cap="none" spc="0" normalizeH="0" baseline="0" noProof="0">
                          <a:ln>
                            <a:noFill/>
                          </a:ln>
                          <a:solidFill>
                            <a:prstClr val="black"/>
                          </a:solidFill>
                          <a:effectLst/>
                          <a:uLnTx/>
                          <a:uFillTx/>
                          <a:latin typeface="Calibri"/>
                          <a:ea typeface="+mn-ea"/>
                          <a:cs typeface="+mn-cs"/>
                        </a:rPr>
                        <a:t>
 In honour of the legends of the fairway 👑
#DubaiDesertClassic #RolexSeries #RoryMcIlroy #TigerWoods pic.x.com/nnrffxrpwz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2.6667 %</a:t>
                      </a:r>
                    </a:p>
                  </a:txBody>
                  <a:tcPr/>
                </a:tc>
                <a:extLst>
                  <a:ext uri="{0D108BD9-81ED-4DB2-BD59-A6C34878D82A}">
                    <a16:rowId xmlns:a16="http://schemas.microsoft.com/office/drawing/2014/main" val="456232546"/>
                  </a:ext>
                </a:extLst>
              </a:tr>
            </a:tbl>
          </a:graphicData>
        </a:graphic>
      </p:graphicFrame>
      <p:sp>
        <p:nvSpPr>
          <p:cNvPr id="4" name="Text Placeholder 3">
            <a:extLst>
              <a:ext uri="{FF2B5EF4-FFF2-40B4-BE49-F238E27FC236}">
                <a16:creationId xmlns:a16="http://schemas.microsoft.com/office/drawing/2014/main" id="{C5639DEE-43FE-4F30-A00C-A328D43ED9D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3543919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93E4-F32F-45E5-B07D-25E5DEDFA2E3}"/>
              </a:ext>
            </a:extLst>
          </p:cNvPr>
          <p:cNvSpPr>
            <a:spLocks noGrp="1"/>
          </p:cNvSpPr>
          <p:nvPr>
            <p:ph type="title"/>
          </p:nvPr>
        </p:nvSpPr>
        <p:spPr/>
        <p:txBody>
          <a:bodyPr/>
          <a:lstStyle/>
          <a:p>
            <a:r>
              <a:rPr lang="en-US"/>
              <a:t>Twitter Own Tweets Table | Hero Dubai Desert Classic - 3 of 20</a:t>
            </a:r>
          </a:p>
        </p:txBody>
      </p:sp>
      <p:graphicFrame>
        <p:nvGraphicFramePr>
          <p:cNvPr id="5" name="Table Placeholder 4">
            <a:extLst>
              <a:ext uri="{FF2B5EF4-FFF2-40B4-BE49-F238E27FC236}">
                <a16:creationId xmlns:a16="http://schemas.microsoft.com/office/drawing/2014/main" id="{FEC1443C-03C4-4C98-A37D-9C5558498F67}"/>
              </a:ext>
            </a:extLst>
          </p:cNvPr>
          <p:cNvGraphicFramePr>
            <a:graphicFrameLocks noGrp="1"/>
          </p:cNvGraphicFramePr>
          <p:nvPr>
            <p:ph type="tbl" sz="quarter" idx="13"/>
            <p:extLst>
              <p:ext uri="{D42A27DB-BD31-4B8C-83A1-F6EECF244321}">
                <p14:modId xmlns:p14="http://schemas.microsoft.com/office/powerpoint/2010/main" val="64522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54720555"/>
                    </a:ext>
                  </a:extLst>
                </a:gridCol>
                <a:gridCol w="1316736">
                  <a:extLst>
                    <a:ext uri="{9D8B030D-6E8A-4147-A177-3AD203B41FA5}">
                      <a16:colId xmlns:a16="http://schemas.microsoft.com/office/drawing/2014/main" val="2770498454"/>
                    </a:ext>
                  </a:extLst>
                </a:gridCol>
                <a:gridCol w="411480">
                  <a:extLst>
                    <a:ext uri="{9D8B030D-6E8A-4147-A177-3AD203B41FA5}">
                      <a16:colId xmlns:a16="http://schemas.microsoft.com/office/drawing/2014/main" val="1591339241"/>
                    </a:ext>
                  </a:extLst>
                </a:gridCol>
                <a:gridCol w="411480">
                  <a:extLst>
                    <a:ext uri="{9D8B030D-6E8A-4147-A177-3AD203B41FA5}">
                      <a16:colId xmlns:a16="http://schemas.microsoft.com/office/drawing/2014/main" val="1722754310"/>
                    </a:ext>
                  </a:extLst>
                </a:gridCol>
                <a:gridCol w="411480">
                  <a:extLst>
                    <a:ext uri="{9D8B030D-6E8A-4147-A177-3AD203B41FA5}">
                      <a16:colId xmlns:a16="http://schemas.microsoft.com/office/drawing/2014/main" val="2480275751"/>
                    </a:ext>
                  </a:extLst>
                </a:gridCol>
                <a:gridCol w="411480">
                  <a:extLst>
                    <a:ext uri="{9D8B030D-6E8A-4147-A177-3AD203B41FA5}">
                      <a16:colId xmlns:a16="http://schemas.microsoft.com/office/drawing/2014/main" val="2475540349"/>
                    </a:ext>
                  </a:extLst>
                </a:gridCol>
                <a:gridCol w="411480">
                  <a:extLst>
                    <a:ext uri="{9D8B030D-6E8A-4147-A177-3AD203B41FA5}">
                      <a16:colId xmlns:a16="http://schemas.microsoft.com/office/drawing/2014/main" val="89389517"/>
                    </a:ext>
                  </a:extLst>
                </a:gridCol>
                <a:gridCol w="411480">
                  <a:extLst>
                    <a:ext uri="{9D8B030D-6E8A-4147-A177-3AD203B41FA5}">
                      <a16:colId xmlns:a16="http://schemas.microsoft.com/office/drawing/2014/main" val="3500033695"/>
                    </a:ext>
                  </a:extLst>
                </a:gridCol>
                <a:gridCol w="576072">
                  <a:extLst>
                    <a:ext uri="{9D8B030D-6E8A-4147-A177-3AD203B41FA5}">
                      <a16:colId xmlns:a16="http://schemas.microsoft.com/office/drawing/2014/main" val="273861135"/>
                    </a:ext>
                  </a:extLst>
                </a:gridCol>
                <a:gridCol w="411480">
                  <a:extLst>
                    <a:ext uri="{9D8B030D-6E8A-4147-A177-3AD203B41FA5}">
                      <a16:colId xmlns:a16="http://schemas.microsoft.com/office/drawing/2014/main" val="4039824047"/>
                    </a:ext>
                  </a:extLst>
                </a:gridCol>
                <a:gridCol w="411480">
                  <a:extLst>
                    <a:ext uri="{9D8B030D-6E8A-4147-A177-3AD203B41FA5}">
                      <a16:colId xmlns:a16="http://schemas.microsoft.com/office/drawing/2014/main" val="1972124302"/>
                    </a:ext>
                  </a:extLst>
                </a:gridCol>
                <a:gridCol w="411480">
                  <a:extLst>
                    <a:ext uri="{9D8B030D-6E8A-4147-A177-3AD203B41FA5}">
                      <a16:colId xmlns:a16="http://schemas.microsoft.com/office/drawing/2014/main" val="2736034726"/>
                    </a:ext>
                  </a:extLst>
                </a:gridCol>
                <a:gridCol w="411480">
                  <a:extLst>
                    <a:ext uri="{9D8B030D-6E8A-4147-A177-3AD203B41FA5}">
                      <a16:colId xmlns:a16="http://schemas.microsoft.com/office/drawing/2014/main" val="2169634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8087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- 2024-06-16 06:52:44</a:t>
                      </a:r>
                      <a:r>
                        <a:rPr kumimoji="0" lang="en-US" sz="1000" b="0" i="0" u="none" strike="noStrike" kern="1200" cap="none" spc="0" normalizeH="0" baseline="0" noProof="0">
                          <a:ln>
                            <a:noFill/>
                          </a:ln>
                          <a:solidFill>
                            <a:prstClr val="black"/>
                          </a:solidFill>
                          <a:effectLst/>
                          <a:uLnTx/>
                          <a:uFillTx/>
                          <a:latin typeface="Calibri"/>
                          <a:ea typeface="+mn-ea"/>
                          <a:cs typeface="+mn-cs"/>
                        </a:rPr>
                        <a:t>
 Eid Mubarak from the Hero Dubai Desert Classic team! 🌙✨ 
Wishing you and your loved ones wonderful memories on this special day. #EidMubarak 
#Eid2024 #DubaiDesertClassic #RolexSeries pic.x.com/bcfrshemxc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1.3889 %</a:t>
                      </a:r>
                    </a:p>
                  </a:txBody>
                  <a:tcPr/>
                </a:tc>
                <a:extLst>
                  <a:ext uri="{0D108BD9-81ED-4DB2-BD59-A6C34878D82A}">
                    <a16:rowId xmlns:a16="http://schemas.microsoft.com/office/drawing/2014/main" val="2466985998"/>
                  </a:ext>
                </a:extLst>
              </a:tr>
            </a:tbl>
          </a:graphicData>
        </a:graphic>
      </p:graphicFrame>
      <p:sp>
        <p:nvSpPr>
          <p:cNvPr id="4" name="Text Placeholder 3">
            <a:extLst>
              <a:ext uri="{FF2B5EF4-FFF2-40B4-BE49-F238E27FC236}">
                <a16:creationId xmlns:a16="http://schemas.microsoft.com/office/drawing/2014/main" id="{5A1B3518-6A19-49D3-9A70-AA40E2952D64}"/>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02992616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CEECF-0DA4-4D87-A601-3B10CA6B127A}"/>
              </a:ext>
            </a:extLst>
          </p:cNvPr>
          <p:cNvSpPr>
            <a:spLocks noGrp="1"/>
          </p:cNvSpPr>
          <p:nvPr>
            <p:ph type="title"/>
          </p:nvPr>
        </p:nvSpPr>
        <p:spPr/>
        <p:txBody>
          <a:bodyPr/>
          <a:lstStyle/>
          <a:p>
            <a:r>
              <a:rPr lang="en-US"/>
              <a:t>Twitter Own Tweets Table | Hero Dubai Desert Classic - 4 of 20</a:t>
            </a:r>
          </a:p>
        </p:txBody>
      </p:sp>
      <p:graphicFrame>
        <p:nvGraphicFramePr>
          <p:cNvPr id="5" name="Table Placeholder 4">
            <a:extLst>
              <a:ext uri="{FF2B5EF4-FFF2-40B4-BE49-F238E27FC236}">
                <a16:creationId xmlns:a16="http://schemas.microsoft.com/office/drawing/2014/main" id="{EFEC9686-AAEC-4CF5-A7A8-BFF12DDC832E}"/>
              </a:ext>
            </a:extLst>
          </p:cNvPr>
          <p:cNvGraphicFramePr>
            <a:graphicFrameLocks noGrp="1"/>
          </p:cNvGraphicFramePr>
          <p:nvPr>
            <p:ph type="tbl" sz="quarter" idx="13"/>
            <p:extLst>
              <p:ext uri="{D42A27DB-BD31-4B8C-83A1-F6EECF244321}">
                <p14:modId xmlns:p14="http://schemas.microsoft.com/office/powerpoint/2010/main" val="312464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24293564"/>
                    </a:ext>
                  </a:extLst>
                </a:gridCol>
                <a:gridCol w="1316736">
                  <a:extLst>
                    <a:ext uri="{9D8B030D-6E8A-4147-A177-3AD203B41FA5}">
                      <a16:colId xmlns:a16="http://schemas.microsoft.com/office/drawing/2014/main" val="4118394320"/>
                    </a:ext>
                  </a:extLst>
                </a:gridCol>
                <a:gridCol w="411480">
                  <a:extLst>
                    <a:ext uri="{9D8B030D-6E8A-4147-A177-3AD203B41FA5}">
                      <a16:colId xmlns:a16="http://schemas.microsoft.com/office/drawing/2014/main" val="1887682140"/>
                    </a:ext>
                  </a:extLst>
                </a:gridCol>
                <a:gridCol w="411480">
                  <a:extLst>
                    <a:ext uri="{9D8B030D-6E8A-4147-A177-3AD203B41FA5}">
                      <a16:colId xmlns:a16="http://schemas.microsoft.com/office/drawing/2014/main" val="4274290175"/>
                    </a:ext>
                  </a:extLst>
                </a:gridCol>
                <a:gridCol w="411480">
                  <a:extLst>
                    <a:ext uri="{9D8B030D-6E8A-4147-A177-3AD203B41FA5}">
                      <a16:colId xmlns:a16="http://schemas.microsoft.com/office/drawing/2014/main" val="4032946436"/>
                    </a:ext>
                  </a:extLst>
                </a:gridCol>
                <a:gridCol w="411480">
                  <a:extLst>
                    <a:ext uri="{9D8B030D-6E8A-4147-A177-3AD203B41FA5}">
                      <a16:colId xmlns:a16="http://schemas.microsoft.com/office/drawing/2014/main" val="1867965661"/>
                    </a:ext>
                  </a:extLst>
                </a:gridCol>
                <a:gridCol w="411480">
                  <a:extLst>
                    <a:ext uri="{9D8B030D-6E8A-4147-A177-3AD203B41FA5}">
                      <a16:colId xmlns:a16="http://schemas.microsoft.com/office/drawing/2014/main" val="1043274864"/>
                    </a:ext>
                  </a:extLst>
                </a:gridCol>
                <a:gridCol w="411480">
                  <a:extLst>
                    <a:ext uri="{9D8B030D-6E8A-4147-A177-3AD203B41FA5}">
                      <a16:colId xmlns:a16="http://schemas.microsoft.com/office/drawing/2014/main" val="716186457"/>
                    </a:ext>
                  </a:extLst>
                </a:gridCol>
                <a:gridCol w="576072">
                  <a:extLst>
                    <a:ext uri="{9D8B030D-6E8A-4147-A177-3AD203B41FA5}">
                      <a16:colId xmlns:a16="http://schemas.microsoft.com/office/drawing/2014/main" val="4097123971"/>
                    </a:ext>
                  </a:extLst>
                </a:gridCol>
                <a:gridCol w="411480">
                  <a:extLst>
                    <a:ext uri="{9D8B030D-6E8A-4147-A177-3AD203B41FA5}">
                      <a16:colId xmlns:a16="http://schemas.microsoft.com/office/drawing/2014/main" val="2784386200"/>
                    </a:ext>
                  </a:extLst>
                </a:gridCol>
                <a:gridCol w="411480">
                  <a:extLst>
                    <a:ext uri="{9D8B030D-6E8A-4147-A177-3AD203B41FA5}">
                      <a16:colId xmlns:a16="http://schemas.microsoft.com/office/drawing/2014/main" val="347309679"/>
                    </a:ext>
                  </a:extLst>
                </a:gridCol>
                <a:gridCol w="411480">
                  <a:extLst>
                    <a:ext uri="{9D8B030D-6E8A-4147-A177-3AD203B41FA5}">
                      <a16:colId xmlns:a16="http://schemas.microsoft.com/office/drawing/2014/main" val="2196326186"/>
                    </a:ext>
                  </a:extLst>
                </a:gridCol>
                <a:gridCol w="411480">
                  <a:extLst>
                    <a:ext uri="{9D8B030D-6E8A-4147-A177-3AD203B41FA5}">
                      <a16:colId xmlns:a16="http://schemas.microsoft.com/office/drawing/2014/main" val="340064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9040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- 2024-05-23 14:33:03</a:t>
                      </a:r>
                      <a:r>
                        <a:rPr kumimoji="0" lang="en-US" sz="1000" b="0" i="0" u="none" strike="noStrike" kern="1200" cap="none" spc="0" normalizeH="0" baseline="0" noProof="0">
                          <a:ln>
                            <a:noFill/>
                          </a:ln>
                          <a:solidFill>
                            <a:prstClr val="black"/>
                          </a:solidFill>
                          <a:effectLst/>
                          <a:uLnTx/>
                          <a:uFillTx/>
                          <a:latin typeface="Calibri"/>
                          <a:ea typeface="+mn-ea"/>
                          <a:cs typeface="+mn-cs"/>
                        </a:rPr>
                        <a:t>
 From tee to tree! 🌱⛳️
The Hero Dubai Desert Classic isn't just about the perfect swing, it's about planting mangroves and putt'-ing back into nature! Let's drive for a sustainable future on and off the course!
#DubaiDesertClassic #RolexSeries pic.x.com/ncyab6xcw9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11653878"/>
                  </a:ext>
                </a:extLst>
              </a:tr>
            </a:tbl>
          </a:graphicData>
        </a:graphic>
      </p:graphicFrame>
      <p:sp>
        <p:nvSpPr>
          <p:cNvPr id="4" name="Text Placeholder 3">
            <a:extLst>
              <a:ext uri="{FF2B5EF4-FFF2-40B4-BE49-F238E27FC236}">
                <a16:creationId xmlns:a16="http://schemas.microsoft.com/office/drawing/2014/main" id="{5CB76225-F543-434F-9248-5BAD31C489A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13136826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FBEF-5825-4971-BB31-C564B26DF718}"/>
              </a:ext>
            </a:extLst>
          </p:cNvPr>
          <p:cNvSpPr>
            <a:spLocks noGrp="1"/>
          </p:cNvSpPr>
          <p:nvPr>
            <p:ph type="title"/>
          </p:nvPr>
        </p:nvSpPr>
        <p:spPr/>
        <p:txBody>
          <a:bodyPr/>
          <a:lstStyle/>
          <a:p>
            <a:r>
              <a:rPr lang="en-US"/>
              <a:t>Twitter Own Tweets Table | Hero Dubai Desert Classic - 5 of 20</a:t>
            </a:r>
          </a:p>
        </p:txBody>
      </p:sp>
      <p:graphicFrame>
        <p:nvGraphicFramePr>
          <p:cNvPr id="5" name="Table Placeholder 4">
            <a:extLst>
              <a:ext uri="{FF2B5EF4-FFF2-40B4-BE49-F238E27FC236}">
                <a16:creationId xmlns:a16="http://schemas.microsoft.com/office/drawing/2014/main" id="{6151AF0D-69F2-4C3D-B236-2305C983F33F}"/>
              </a:ext>
            </a:extLst>
          </p:cNvPr>
          <p:cNvGraphicFramePr>
            <a:graphicFrameLocks noGrp="1"/>
          </p:cNvGraphicFramePr>
          <p:nvPr>
            <p:ph type="tbl" sz="quarter" idx="13"/>
            <p:extLst>
              <p:ext uri="{D42A27DB-BD31-4B8C-83A1-F6EECF244321}">
                <p14:modId xmlns:p14="http://schemas.microsoft.com/office/powerpoint/2010/main" val="401316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8900039"/>
                    </a:ext>
                  </a:extLst>
                </a:gridCol>
                <a:gridCol w="1316736">
                  <a:extLst>
                    <a:ext uri="{9D8B030D-6E8A-4147-A177-3AD203B41FA5}">
                      <a16:colId xmlns:a16="http://schemas.microsoft.com/office/drawing/2014/main" val="2725108846"/>
                    </a:ext>
                  </a:extLst>
                </a:gridCol>
                <a:gridCol w="411480">
                  <a:extLst>
                    <a:ext uri="{9D8B030D-6E8A-4147-A177-3AD203B41FA5}">
                      <a16:colId xmlns:a16="http://schemas.microsoft.com/office/drawing/2014/main" val="1975742436"/>
                    </a:ext>
                  </a:extLst>
                </a:gridCol>
                <a:gridCol w="411480">
                  <a:extLst>
                    <a:ext uri="{9D8B030D-6E8A-4147-A177-3AD203B41FA5}">
                      <a16:colId xmlns:a16="http://schemas.microsoft.com/office/drawing/2014/main" val="892295192"/>
                    </a:ext>
                  </a:extLst>
                </a:gridCol>
                <a:gridCol w="411480">
                  <a:extLst>
                    <a:ext uri="{9D8B030D-6E8A-4147-A177-3AD203B41FA5}">
                      <a16:colId xmlns:a16="http://schemas.microsoft.com/office/drawing/2014/main" val="2294049542"/>
                    </a:ext>
                  </a:extLst>
                </a:gridCol>
                <a:gridCol w="411480">
                  <a:extLst>
                    <a:ext uri="{9D8B030D-6E8A-4147-A177-3AD203B41FA5}">
                      <a16:colId xmlns:a16="http://schemas.microsoft.com/office/drawing/2014/main" val="4252071934"/>
                    </a:ext>
                  </a:extLst>
                </a:gridCol>
                <a:gridCol w="411480">
                  <a:extLst>
                    <a:ext uri="{9D8B030D-6E8A-4147-A177-3AD203B41FA5}">
                      <a16:colId xmlns:a16="http://schemas.microsoft.com/office/drawing/2014/main" val="1071636892"/>
                    </a:ext>
                  </a:extLst>
                </a:gridCol>
                <a:gridCol w="411480">
                  <a:extLst>
                    <a:ext uri="{9D8B030D-6E8A-4147-A177-3AD203B41FA5}">
                      <a16:colId xmlns:a16="http://schemas.microsoft.com/office/drawing/2014/main" val="274203755"/>
                    </a:ext>
                  </a:extLst>
                </a:gridCol>
                <a:gridCol w="576072">
                  <a:extLst>
                    <a:ext uri="{9D8B030D-6E8A-4147-A177-3AD203B41FA5}">
                      <a16:colId xmlns:a16="http://schemas.microsoft.com/office/drawing/2014/main" val="1737772109"/>
                    </a:ext>
                  </a:extLst>
                </a:gridCol>
                <a:gridCol w="411480">
                  <a:extLst>
                    <a:ext uri="{9D8B030D-6E8A-4147-A177-3AD203B41FA5}">
                      <a16:colId xmlns:a16="http://schemas.microsoft.com/office/drawing/2014/main" val="262688500"/>
                    </a:ext>
                  </a:extLst>
                </a:gridCol>
                <a:gridCol w="411480">
                  <a:extLst>
                    <a:ext uri="{9D8B030D-6E8A-4147-A177-3AD203B41FA5}">
                      <a16:colId xmlns:a16="http://schemas.microsoft.com/office/drawing/2014/main" val="2947713296"/>
                    </a:ext>
                  </a:extLst>
                </a:gridCol>
                <a:gridCol w="411480">
                  <a:extLst>
                    <a:ext uri="{9D8B030D-6E8A-4147-A177-3AD203B41FA5}">
                      <a16:colId xmlns:a16="http://schemas.microsoft.com/office/drawing/2014/main" val="1075063558"/>
                    </a:ext>
                  </a:extLst>
                </a:gridCol>
                <a:gridCol w="411480">
                  <a:extLst>
                    <a:ext uri="{9D8B030D-6E8A-4147-A177-3AD203B41FA5}">
                      <a16:colId xmlns:a16="http://schemas.microsoft.com/office/drawing/2014/main" val="275320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5484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- 2024-05-07 16:22:52</a:t>
                      </a:r>
                      <a:r>
                        <a:rPr kumimoji="0" lang="en-US" sz="1000" b="0" i="0" u="none" strike="noStrike" kern="1200" cap="none" spc="0" normalizeH="0" baseline="0" noProof="0">
                          <a:ln>
                            <a:noFill/>
                          </a:ln>
                          <a:solidFill>
                            <a:prstClr val="black"/>
                          </a:solidFill>
                          <a:effectLst/>
                          <a:uLnTx/>
                          <a:uFillTx/>
                          <a:latin typeface="Calibri"/>
                          <a:ea typeface="+mn-ea"/>
                          <a:cs typeface="+mn-cs"/>
                        </a:rPr>
                        <a:t>
 Here’s to another year of staying ‘young’ Happy Birthday Cameron Young 🎉
#DubaiDesertClassic #RolexSeries pic.x.com/g6bubqsumm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9041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- 2024-04-10 10:39:16</a:t>
                      </a:r>
                      <a:r>
                        <a:rPr kumimoji="0" lang="en-US" sz="1000" b="0" i="0" u="none" strike="noStrike" kern="1200" cap="none" spc="0" normalizeH="0" baseline="0" noProof="0">
                          <a:ln>
                            <a:noFill/>
                          </a:ln>
                          <a:solidFill>
                            <a:prstClr val="black"/>
                          </a:solidFill>
                          <a:effectLst/>
                          <a:uLnTx/>
                          <a:uFillTx/>
                          <a:latin typeface="Calibri"/>
                          <a:ea typeface="+mn-ea"/>
                          <a:cs typeface="+mn-cs"/>
                        </a:rPr>
                        <a:t>
 Wishing you an Eid Mubarak ✨
#DubaiDesertClassic #RolexSeries pic.x.com/d4kxlmpzeo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2.3055 %</a:t>
                      </a:r>
                    </a:p>
                  </a:txBody>
                  <a:tcPr/>
                </a:tc>
                <a:extLst>
                  <a:ext uri="{0D108BD9-81ED-4DB2-BD59-A6C34878D82A}">
                    <a16:rowId xmlns:a16="http://schemas.microsoft.com/office/drawing/2014/main" val="3309569341"/>
                  </a:ext>
                </a:extLst>
              </a:tr>
            </a:tbl>
          </a:graphicData>
        </a:graphic>
      </p:graphicFrame>
      <p:sp>
        <p:nvSpPr>
          <p:cNvPr id="4" name="Text Placeholder 3">
            <a:extLst>
              <a:ext uri="{FF2B5EF4-FFF2-40B4-BE49-F238E27FC236}">
                <a16:creationId xmlns:a16="http://schemas.microsoft.com/office/drawing/2014/main" id="{59301DA8-851B-4719-A121-09116EC2DA0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9039702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0F26-173C-4A82-BC45-7B6B77090E88}"/>
              </a:ext>
            </a:extLst>
          </p:cNvPr>
          <p:cNvSpPr>
            <a:spLocks noGrp="1"/>
          </p:cNvSpPr>
          <p:nvPr>
            <p:ph type="title"/>
          </p:nvPr>
        </p:nvSpPr>
        <p:spPr/>
        <p:txBody>
          <a:bodyPr/>
          <a:lstStyle/>
          <a:p>
            <a:r>
              <a:rPr lang="en-US"/>
              <a:t>Twitter Own Tweets Table | Hero Dubai Desert Classic - 6 of 20</a:t>
            </a:r>
          </a:p>
        </p:txBody>
      </p:sp>
      <p:graphicFrame>
        <p:nvGraphicFramePr>
          <p:cNvPr id="5" name="Table Placeholder 4">
            <a:extLst>
              <a:ext uri="{FF2B5EF4-FFF2-40B4-BE49-F238E27FC236}">
                <a16:creationId xmlns:a16="http://schemas.microsoft.com/office/drawing/2014/main" id="{B31CFF39-86C3-4988-AE27-180865C4D8AD}"/>
              </a:ext>
            </a:extLst>
          </p:cNvPr>
          <p:cNvGraphicFramePr>
            <a:graphicFrameLocks noGrp="1"/>
          </p:cNvGraphicFramePr>
          <p:nvPr>
            <p:ph type="tbl" sz="quarter" idx="13"/>
            <p:extLst>
              <p:ext uri="{D42A27DB-BD31-4B8C-83A1-F6EECF244321}">
                <p14:modId xmlns:p14="http://schemas.microsoft.com/office/powerpoint/2010/main" val="1540094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69724538"/>
                    </a:ext>
                  </a:extLst>
                </a:gridCol>
                <a:gridCol w="1316736">
                  <a:extLst>
                    <a:ext uri="{9D8B030D-6E8A-4147-A177-3AD203B41FA5}">
                      <a16:colId xmlns:a16="http://schemas.microsoft.com/office/drawing/2014/main" val="1129259179"/>
                    </a:ext>
                  </a:extLst>
                </a:gridCol>
                <a:gridCol w="411480">
                  <a:extLst>
                    <a:ext uri="{9D8B030D-6E8A-4147-A177-3AD203B41FA5}">
                      <a16:colId xmlns:a16="http://schemas.microsoft.com/office/drawing/2014/main" val="1959917788"/>
                    </a:ext>
                  </a:extLst>
                </a:gridCol>
                <a:gridCol w="411480">
                  <a:extLst>
                    <a:ext uri="{9D8B030D-6E8A-4147-A177-3AD203B41FA5}">
                      <a16:colId xmlns:a16="http://schemas.microsoft.com/office/drawing/2014/main" val="3741343151"/>
                    </a:ext>
                  </a:extLst>
                </a:gridCol>
                <a:gridCol w="411480">
                  <a:extLst>
                    <a:ext uri="{9D8B030D-6E8A-4147-A177-3AD203B41FA5}">
                      <a16:colId xmlns:a16="http://schemas.microsoft.com/office/drawing/2014/main" val="4268668376"/>
                    </a:ext>
                  </a:extLst>
                </a:gridCol>
                <a:gridCol w="411480">
                  <a:extLst>
                    <a:ext uri="{9D8B030D-6E8A-4147-A177-3AD203B41FA5}">
                      <a16:colId xmlns:a16="http://schemas.microsoft.com/office/drawing/2014/main" val="822788227"/>
                    </a:ext>
                  </a:extLst>
                </a:gridCol>
                <a:gridCol w="411480">
                  <a:extLst>
                    <a:ext uri="{9D8B030D-6E8A-4147-A177-3AD203B41FA5}">
                      <a16:colId xmlns:a16="http://schemas.microsoft.com/office/drawing/2014/main" val="2295248253"/>
                    </a:ext>
                  </a:extLst>
                </a:gridCol>
                <a:gridCol w="411480">
                  <a:extLst>
                    <a:ext uri="{9D8B030D-6E8A-4147-A177-3AD203B41FA5}">
                      <a16:colId xmlns:a16="http://schemas.microsoft.com/office/drawing/2014/main" val="267085651"/>
                    </a:ext>
                  </a:extLst>
                </a:gridCol>
                <a:gridCol w="576072">
                  <a:extLst>
                    <a:ext uri="{9D8B030D-6E8A-4147-A177-3AD203B41FA5}">
                      <a16:colId xmlns:a16="http://schemas.microsoft.com/office/drawing/2014/main" val="34410801"/>
                    </a:ext>
                  </a:extLst>
                </a:gridCol>
                <a:gridCol w="411480">
                  <a:extLst>
                    <a:ext uri="{9D8B030D-6E8A-4147-A177-3AD203B41FA5}">
                      <a16:colId xmlns:a16="http://schemas.microsoft.com/office/drawing/2014/main" val="4184664700"/>
                    </a:ext>
                  </a:extLst>
                </a:gridCol>
                <a:gridCol w="411480">
                  <a:extLst>
                    <a:ext uri="{9D8B030D-6E8A-4147-A177-3AD203B41FA5}">
                      <a16:colId xmlns:a16="http://schemas.microsoft.com/office/drawing/2014/main" val="3827973558"/>
                    </a:ext>
                  </a:extLst>
                </a:gridCol>
                <a:gridCol w="411480">
                  <a:extLst>
                    <a:ext uri="{9D8B030D-6E8A-4147-A177-3AD203B41FA5}">
                      <a16:colId xmlns:a16="http://schemas.microsoft.com/office/drawing/2014/main" val="3996138778"/>
                    </a:ext>
                  </a:extLst>
                </a:gridCol>
                <a:gridCol w="411480">
                  <a:extLst>
                    <a:ext uri="{9D8B030D-6E8A-4147-A177-3AD203B41FA5}">
                      <a16:colId xmlns:a16="http://schemas.microsoft.com/office/drawing/2014/main" val="54907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0203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- 2024-04-09 16:37:41</a:t>
                      </a:r>
                      <a:r>
                        <a:rPr kumimoji="0" lang="en-US" sz="1000" b="0" i="0" u="none" strike="noStrike" kern="1200" cap="none" spc="0" normalizeH="0" baseline="0" noProof="0">
                          <a:ln>
                            <a:noFill/>
                          </a:ln>
                          <a:solidFill>
                            <a:prstClr val="black"/>
                          </a:solidFill>
                          <a:effectLst/>
                          <a:uLnTx/>
                          <a:uFillTx/>
                          <a:latin typeface="Calibri"/>
                          <a:ea typeface="+mn-ea"/>
                          <a:cs typeface="+mn-cs"/>
                        </a:rPr>
                        <a:t>
 Happy birthday, Seve, we’ll forever remember you for your remarkable mark to golf world
#DubaiDesertClassic #RolexSeries #Seve pic.x.com/yzque1eway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2.0888 %</a:t>
                      </a:r>
                    </a:p>
                  </a:txBody>
                  <a:tcPr/>
                </a:tc>
                <a:extLst>
                  <a:ext uri="{0D108BD9-81ED-4DB2-BD59-A6C34878D82A}">
                    <a16:rowId xmlns:a16="http://schemas.microsoft.com/office/drawing/2014/main" val="80254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- 2024-03-11 10:25:16</a:t>
                      </a:r>
                      <a:r>
                        <a:rPr kumimoji="0" lang="en-US" sz="1000" b="0" i="0" u="none" strike="noStrike" kern="1200" cap="none" spc="0" normalizeH="0" baseline="0" noProof="0">
                          <a:ln>
                            <a:noFill/>
                          </a:ln>
                          <a:solidFill>
                            <a:prstClr val="black"/>
                          </a:solidFill>
                          <a:effectLst/>
                          <a:uLnTx/>
                          <a:uFillTx/>
                          <a:latin typeface="Calibri"/>
                          <a:ea typeface="+mn-ea"/>
                          <a:cs typeface="+mn-cs"/>
                        </a:rPr>
                        <a:t>
 Ramadan Kareem ✨
#DubaiDesertClassic #RolexSeries #Ramadan2024 pic.x.com/hnwaoutlid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2.1875 %</a:t>
                      </a:r>
                    </a:p>
                  </a:txBody>
                  <a:tcPr/>
                </a:tc>
                <a:extLst>
                  <a:ext uri="{0D108BD9-81ED-4DB2-BD59-A6C34878D82A}">
                    <a16:rowId xmlns:a16="http://schemas.microsoft.com/office/drawing/2014/main" val="4053943565"/>
                  </a:ext>
                </a:extLst>
              </a:tr>
            </a:tbl>
          </a:graphicData>
        </a:graphic>
      </p:graphicFrame>
      <p:sp>
        <p:nvSpPr>
          <p:cNvPr id="4" name="Text Placeholder 3">
            <a:extLst>
              <a:ext uri="{FF2B5EF4-FFF2-40B4-BE49-F238E27FC236}">
                <a16:creationId xmlns:a16="http://schemas.microsoft.com/office/drawing/2014/main" id="{8956AA7B-D465-46AC-8FEC-178B3AE75C8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2622048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C4FE1-8D67-4D33-9BDC-E613E14BD5C6}"/>
              </a:ext>
            </a:extLst>
          </p:cNvPr>
          <p:cNvSpPr>
            <a:spLocks noGrp="1"/>
          </p:cNvSpPr>
          <p:nvPr>
            <p:ph type="title"/>
          </p:nvPr>
        </p:nvSpPr>
        <p:spPr/>
        <p:txBody>
          <a:bodyPr/>
          <a:lstStyle/>
          <a:p>
            <a:r>
              <a:rPr lang="en-US"/>
              <a:t>Twitter Own Tweets Table | Hero Dubai Desert Classic - 7 of 20</a:t>
            </a:r>
          </a:p>
        </p:txBody>
      </p:sp>
      <p:graphicFrame>
        <p:nvGraphicFramePr>
          <p:cNvPr id="5" name="Table Placeholder 4">
            <a:extLst>
              <a:ext uri="{FF2B5EF4-FFF2-40B4-BE49-F238E27FC236}">
                <a16:creationId xmlns:a16="http://schemas.microsoft.com/office/drawing/2014/main" id="{85B8B85A-A2BB-480C-A259-53D9E0872456}"/>
              </a:ext>
            </a:extLst>
          </p:cNvPr>
          <p:cNvGraphicFramePr>
            <a:graphicFrameLocks noGrp="1"/>
          </p:cNvGraphicFramePr>
          <p:nvPr>
            <p:ph type="tbl" sz="quarter" idx="13"/>
            <p:extLst>
              <p:ext uri="{D42A27DB-BD31-4B8C-83A1-F6EECF244321}">
                <p14:modId xmlns:p14="http://schemas.microsoft.com/office/powerpoint/2010/main" val="89359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25626192"/>
                    </a:ext>
                  </a:extLst>
                </a:gridCol>
                <a:gridCol w="1316736">
                  <a:extLst>
                    <a:ext uri="{9D8B030D-6E8A-4147-A177-3AD203B41FA5}">
                      <a16:colId xmlns:a16="http://schemas.microsoft.com/office/drawing/2014/main" val="1184947855"/>
                    </a:ext>
                  </a:extLst>
                </a:gridCol>
                <a:gridCol w="411480">
                  <a:extLst>
                    <a:ext uri="{9D8B030D-6E8A-4147-A177-3AD203B41FA5}">
                      <a16:colId xmlns:a16="http://schemas.microsoft.com/office/drawing/2014/main" val="1240229786"/>
                    </a:ext>
                  </a:extLst>
                </a:gridCol>
                <a:gridCol w="411480">
                  <a:extLst>
                    <a:ext uri="{9D8B030D-6E8A-4147-A177-3AD203B41FA5}">
                      <a16:colId xmlns:a16="http://schemas.microsoft.com/office/drawing/2014/main" val="181954345"/>
                    </a:ext>
                  </a:extLst>
                </a:gridCol>
                <a:gridCol w="411480">
                  <a:extLst>
                    <a:ext uri="{9D8B030D-6E8A-4147-A177-3AD203B41FA5}">
                      <a16:colId xmlns:a16="http://schemas.microsoft.com/office/drawing/2014/main" val="1727026531"/>
                    </a:ext>
                  </a:extLst>
                </a:gridCol>
                <a:gridCol w="411480">
                  <a:extLst>
                    <a:ext uri="{9D8B030D-6E8A-4147-A177-3AD203B41FA5}">
                      <a16:colId xmlns:a16="http://schemas.microsoft.com/office/drawing/2014/main" val="2689285189"/>
                    </a:ext>
                  </a:extLst>
                </a:gridCol>
                <a:gridCol w="411480">
                  <a:extLst>
                    <a:ext uri="{9D8B030D-6E8A-4147-A177-3AD203B41FA5}">
                      <a16:colId xmlns:a16="http://schemas.microsoft.com/office/drawing/2014/main" val="1798793091"/>
                    </a:ext>
                  </a:extLst>
                </a:gridCol>
                <a:gridCol w="411480">
                  <a:extLst>
                    <a:ext uri="{9D8B030D-6E8A-4147-A177-3AD203B41FA5}">
                      <a16:colId xmlns:a16="http://schemas.microsoft.com/office/drawing/2014/main" val="3772684680"/>
                    </a:ext>
                  </a:extLst>
                </a:gridCol>
                <a:gridCol w="576072">
                  <a:extLst>
                    <a:ext uri="{9D8B030D-6E8A-4147-A177-3AD203B41FA5}">
                      <a16:colId xmlns:a16="http://schemas.microsoft.com/office/drawing/2014/main" val="910403524"/>
                    </a:ext>
                  </a:extLst>
                </a:gridCol>
                <a:gridCol w="411480">
                  <a:extLst>
                    <a:ext uri="{9D8B030D-6E8A-4147-A177-3AD203B41FA5}">
                      <a16:colId xmlns:a16="http://schemas.microsoft.com/office/drawing/2014/main" val="874928641"/>
                    </a:ext>
                  </a:extLst>
                </a:gridCol>
                <a:gridCol w="411480">
                  <a:extLst>
                    <a:ext uri="{9D8B030D-6E8A-4147-A177-3AD203B41FA5}">
                      <a16:colId xmlns:a16="http://schemas.microsoft.com/office/drawing/2014/main" val="2038001539"/>
                    </a:ext>
                  </a:extLst>
                </a:gridCol>
                <a:gridCol w="411480">
                  <a:extLst>
                    <a:ext uri="{9D8B030D-6E8A-4147-A177-3AD203B41FA5}">
                      <a16:colId xmlns:a16="http://schemas.microsoft.com/office/drawing/2014/main" val="2663071180"/>
                    </a:ext>
                  </a:extLst>
                </a:gridCol>
                <a:gridCol w="411480">
                  <a:extLst>
                    <a:ext uri="{9D8B030D-6E8A-4147-A177-3AD203B41FA5}">
                      <a16:colId xmlns:a16="http://schemas.microsoft.com/office/drawing/2014/main" val="1242499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173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- 2024-02-23 14:43:07</a:t>
                      </a:r>
                      <a:r>
                        <a:rPr kumimoji="0" lang="en-US" sz="1000" b="0" i="0" u="none" strike="noStrike" kern="1200" cap="none" spc="0" normalizeH="0" baseline="0" noProof="0">
                          <a:ln>
                            <a:noFill/>
                          </a:ln>
                          <a:solidFill>
                            <a:prstClr val="black"/>
                          </a:solidFill>
                          <a:effectLst/>
                          <a:uLnTx/>
                          <a:uFillTx/>
                          <a:latin typeface="Calibri"/>
                          <a:ea typeface="+mn-ea"/>
                          <a:cs typeface="+mn-cs"/>
                        </a:rPr>
                        <a:t>
 When your putt sinks so well, the green applauds 👏
#DubaiDesertClassic #RolexSeries pic.x.com/aafooohtfv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4.0816 %</a:t>
                      </a:r>
                    </a:p>
                  </a:txBody>
                  <a:tcPr/>
                </a:tc>
                <a:extLst>
                  <a:ext uri="{0D108BD9-81ED-4DB2-BD59-A6C34878D82A}">
                    <a16:rowId xmlns:a16="http://schemas.microsoft.com/office/drawing/2014/main" val="305178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- 2024-02-18 10:52:57</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@thomasbjorngolf's birthday, a true icon of golf and the 2001 #DubaiDesertClassic titleholder! 🥳
#RolexSeries pic.x.com/2hsrunx05s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1.9011 %</a:t>
                      </a:r>
                    </a:p>
                  </a:txBody>
                  <a:tcPr/>
                </a:tc>
                <a:extLst>
                  <a:ext uri="{0D108BD9-81ED-4DB2-BD59-A6C34878D82A}">
                    <a16:rowId xmlns:a16="http://schemas.microsoft.com/office/drawing/2014/main" val="3278919516"/>
                  </a:ext>
                </a:extLst>
              </a:tr>
            </a:tbl>
          </a:graphicData>
        </a:graphic>
      </p:graphicFrame>
      <p:sp>
        <p:nvSpPr>
          <p:cNvPr id="4" name="Text Placeholder 3">
            <a:extLst>
              <a:ext uri="{FF2B5EF4-FFF2-40B4-BE49-F238E27FC236}">
                <a16:creationId xmlns:a16="http://schemas.microsoft.com/office/drawing/2014/main" id="{EC132BBC-0433-436C-B3C8-C150AEA4444E}"/>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41429996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CB49D-A6AE-4D6A-A6BB-61CB308F4403}"/>
              </a:ext>
            </a:extLst>
          </p:cNvPr>
          <p:cNvSpPr>
            <a:spLocks noGrp="1"/>
          </p:cNvSpPr>
          <p:nvPr>
            <p:ph type="title"/>
          </p:nvPr>
        </p:nvSpPr>
        <p:spPr/>
        <p:txBody>
          <a:bodyPr/>
          <a:lstStyle/>
          <a:p>
            <a:r>
              <a:rPr lang="en-US"/>
              <a:t>Twitter Own Tweets Table | Hero Dubai Desert Classic - 8 of 20</a:t>
            </a:r>
          </a:p>
        </p:txBody>
      </p:sp>
      <p:graphicFrame>
        <p:nvGraphicFramePr>
          <p:cNvPr id="5" name="Table Placeholder 4">
            <a:extLst>
              <a:ext uri="{FF2B5EF4-FFF2-40B4-BE49-F238E27FC236}">
                <a16:creationId xmlns:a16="http://schemas.microsoft.com/office/drawing/2014/main" id="{60F90526-DFF7-44B0-A7AF-7241B9128CA4}"/>
              </a:ext>
            </a:extLst>
          </p:cNvPr>
          <p:cNvGraphicFramePr>
            <a:graphicFrameLocks noGrp="1"/>
          </p:cNvGraphicFramePr>
          <p:nvPr>
            <p:ph type="tbl" sz="quarter" idx="13"/>
            <p:extLst>
              <p:ext uri="{D42A27DB-BD31-4B8C-83A1-F6EECF244321}">
                <p14:modId xmlns:p14="http://schemas.microsoft.com/office/powerpoint/2010/main" val="118127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51010397"/>
                    </a:ext>
                  </a:extLst>
                </a:gridCol>
                <a:gridCol w="1316736">
                  <a:extLst>
                    <a:ext uri="{9D8B030D-6E8A-4147-A177-3AD203B41FA5}">
                      <a16:colId xmlns:a16="http://schemas.microsoft.com/office/drawing/2014/main" val="665415590"/>
                    </a:ext>
                  </a:extLst>
                </a:gridCol>
                <a:gridCol w="411480">
                  <a:extLst>
                    <a:ext uri="{9D8B030D-6E8A-4147-A177-3AD203B41FA5}">
                      <a16:colId xmlns:a16="http://schemas.microsoft.com/office/drawing/2014/main" val="379940053"/>
                    </a:ext>
                  </a:extLst>
                </a:gridCol>
                <a:gridCol w="411480">
                  <a:extLst>
                    <a:ext uri="{9D8B030D-6E8A-4147-A177-3AD203B41FA5}">
                      <a16:colId xmlns:a16="http://schemas.microsoft.com/office/drawing/2014/main" val="1070909920"/>
                    </a:ext>
                  </a:extLst>
                </a:gridCol>
                <a:gridCol w="411480">
                  <a:extLst>
                    <a:ext uri="{9D8B030D-6E8A-4147-A177-3AD203B41FA5}">
                      <a16:colId xmlns:a16="http://schemas.microsoft.com/office/drawing/2014/main" val="3373425118"/>
                    </a:ext>
                  </a:extLst>
                </a:gridCol>
                <a:gridCol w="411480">
                  <a:extLst>
                    <a:ext uri="{9D8B030D-6E8A-4147-A177-3AD203B41FA5}">
                      <a16:colId xmlns:a16="http://schemas.microsoft.com/office/drawing/2014/main" val="533821438"/>
                    </a:ext>
                  </a:extLst>
                </a:gridCol>
                <a:gridCol w="411480">
                  <a:extLst>
                    <a:ext uri="{9D8B030D-6E8A-4147-A177-3AD203B41FA5}">
                      <a16:colId xmlns:a16="http://schemas.microsoft.com/office/drawing/2014/main" val="1642859864"/>
                    </a:ext>
                  </a:extLst>
                </a:gridCol>
                <a:gridCol w="411480">
                  <a:extLst>
                    <a:ext uri="{9D8B030D-6E8A-4147-A177-3AD203B41FA5}">
                      <a16:colId xmlns:a16="http://schemas.microsoft.com/office/drawing/2014/main" val="576248562"/>
                    </a:ext>
                  </a:extLst>
                </a:gridCol>
                <a:gridCol w="576072">
                  <a:extLst>
                    <a:ext uri="{9D8B030D-6E8A-4147-A177-3AD203B41FA5}">
                      <a16:colId xmlns:a16="http://schemas.microsoft.com/office/drawing/2014/main" val="1499395407"/>
                    </a:ext>
                  </a:extLst>
                </a:gridCol>
                <a:gridCol w="411480">
                  <a:extLst>
                    <a:ext uri="{9D8B030D-6E8A-4147-A177-3AD203B41FA5}">
                      <a16:colId xmlns:a16="http://schemas.microsoft.com/office/drawing/2014/main" val="689051889"/>
                    </a:ext>
                  </a:extLst>
                </a:gridCol>
                <a:gridCol w="411480">
                  <a:extLst>
                    <a:ext uri="{9D8B030D-6E8A-4147-A177-3AD203B41FA5}">
                      <a16:colId xmlns:a16="http://schemas.microsoft.com/office/drawing/2014/main" val="988784086"/>
                    </a:ext>
                  </a:extLst>
                </a:gridCol>
                <a:gridCol w="411480">
                  <a:extLst>
                    <a:ext uri="{9D8B030D-6E8A-4147-A177-3AD203B41FA5}">
                      <a16:colId xmlns:a16="http://schemas.microsoft.com/office/drawing/2014/main" val="1828928169"/>
                    </a:ext>
                  </a:extLst>
                </a:gridCol>
                <a:gridCol w="411480">
                  <a:extLst>
                    <a:ext uri="{9D8B030D-6E8A-4147-A177-3AD203B41FA5}">
                      <a16:colId xmlns:a16="http://schemas.microsoft.com/office/drawing/2014/main" val="16300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3012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- 2024-02-16 12:27:20</a:t>
                      </a:r>
                      <a:r>
                        <a:rPr kumimoji="0" lang="en-US" sz="1000" b="0" i="0" u="none" strike="noStrike" kern="1200" cap="none" spc="0" normalizeH="0" baseline="0" noProof="0">
                          <a:ln>
                            <a:noFill/>
                          </a:ln>
                          <a:solidFill>
                            <a:prstClr val="black"/>
                          </a:solidFill>
                          <a:effectLst/>
                          <a:uLnTx/>
                          <a:uFillTx/>
                          <a:latin typeface="Calibri"/>
                          <a:ea typeface="+mn-ea"/>
                          <a:cs typeface="+mn-cs"/>
                        </a:rPr>
                        <a:t>
 We made this one level hard.. can you guess all golfers? 🤔
#DubaiDesertClassic #RolexSeries pic.x.com/nfi632his5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3.1746 %</a:t>
                      </a:r>
                    </a:p>
                  </a:txBody>
                  <a:tcPr/>
                </a:tc>
                <a:extLst>
                  <a:ext uri="{0D108BD9-81ED-4DB2-BD59-A6C34878D82A}">
                    <a16:rowId xmlns:a16="http://schemas.microsoft.com/office/drawing/2014/main" val="2940603705"/>
                  </a:ext>
                </a:extLst>
              </a:tr>
            </a:tbl>
          </a:graphicData>
        </a:graphic>
      </p:graphicFrame>
      <p:sp>
        <p:nvSpPr>
          <p:cNvPr id="4" name="Text Placeholder 3">
            <a:extLst>
              <a:ext uri="{FF2B5EF4-FFF2-40B4-BE49-F238E27FC236}">
                <a16:creationId xmlns:a16="http://schemas.microsoft.com/office/drawing/2014/main" id="{D14077A8-E795-4614-8F6D-BFC362917853}"/>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1706635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E5C1F-C7B3-498E-9F1A-719C7DCF729C}"/>
              </a:ext>
            </a:extLst>
          </p:cNvPr>
          <p:cNvSpPr>
            <a:spLocks noGrp="1"/>
          </p:cNvSpPr>
          <p:nvPr>
            <p:ph type="title"/>
          </p:nvPr>
        </p:nvSpPr>
        <p:spPr/>
        <p:txBody>
          <a:bodyPr/>
          <a:lstStyle/>
          <a:p>
            <a:r>
              <a:rPr lang="en-US"/>
              <a:t>Twitter Own Tweets Table | Hero Dubai Desert Classic - 9 of 20</a:t>
            </a:r>
          </a:p>
        </p:txBody>
      </p:sp>
      <p:graphicFrame>
        <p:nvGraphicFramePr>
          <p:cNvPr id="5" name="Table Placeholder 4">
            <a:extLst>
              <a:ext uri="{FF2B5EF4-FFF2-40B4-BE49-F238E27FC236}">
                <a16:creationId xmlns:a16="http://schemas.microsoft.com/office/drawing/2014/main" id="{DA6EBA80-C54F-465F-8558-5B64BD149B9F}"/>
              </a:ext>
            </a:extLst>
          </p:cNvPr>
          <p:cNvGraphicFramePr>
            <a:graphicFrameLocks noGrp="1"/>
          </p:cNvGraphicFramePr>
          <p:nvPr>
            <p:ph type="tbl" sz="quarter" idx="13"/>
            <p:extLst>
              <p:ext uri="{D42A27DB-BD31-4B8C-83A1-F6EECF244321}">
                <p14:modId xmlns:p14="http://schemas.microsoft.com/office/powerpoint/2010/main" val="20811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43859839"/>
                    </a:ext>
                  </a:extLst>
                </a:gridCol>
                <a:gridCol w="1316736">
                  <a:extLst>
                    <a:ext uri="{9D8B030D-6E8A-4147-A177-3AD203B41FA5}">
                      <a16:colId xmlns:a16="http://schemas.microsoft.com/office/drawing/2014/main" val="4108741501"/>
                    </a:ext>
                  </a:extLst>
                </a:gridCol>
                <a:gridCol w="411480">
                  <a:extLst>
                    <a:ext uri="{9D8B030D-6E8A-4147-A177-3AD203B41FA5}">
                      <a16:colId xmlns:a16="http://schemas.microsoft.com/office/drawing/2014/main" val="3295799288"/>
                    </a:ext>
                  </a:extLst>
                </a:gridCol>
                <a:gridCol w="411480">
                  <a:extLst>
                    <a:ext uri="{9D8B030D-6E8A-4147-A177-3AD203B41FA5}">
                      <a16:colId xmlns:a16="http://schemas.microsoft.com/office/drawing/2014/main" val="1715760245"/>
                    </a:ext>
                  </a:extLst>
                </a:gridCol>
                <a:gridCol w="411480">
                  <a:extLst>
                    <a:ext uri="{9D8B030D-6E8A-4147-A177-3AD203B41FA5}">
                      <a16:colId xmlns:a16="http://schemas.microsoft.com/office/drawing/2014/main" val="2875654427"/>
                    </a:ext>
                  </a:extLst>
                </a:gridCol>
                <a:gridCol w="411480">
                  <a:extLst>
                    <a:ext uri="{9D8B030D-6E8A-4147-A177-3AD203B41FA5}">
                      <a16:colId xmlns:a16="http://schemas.microsoft.com/office/drawing/2014/main" val="2764813273"/>
                    </a:ext>
                  </a:extLst>
                </a:gridCol>
                <a:gridCol w="411480">
                  <a:extLst>
                    <a:ext uri="{9D8B030D-6E8A-4147-A177-3AD203B41FA5}">
                      <a16:colId xmlns:a16="http://schemas.microsoft.com/office/drawing/2014/main" val="2223578072"/>
                    </a:ext>
                  </a:extLst>
                </a:gridCol>
                <a:gridCol w="411480">
                  <a:extLst>
                    <a:ext uri="{9D8B030D-6E8A-4147-A177-3AD203B41FA5}">
                      <a16:colId xmlns:a16="http://schemas.microsoft.com/office/drawing/2014/main" val="2552482394"/>
                    </a:ext>
                  </a:extLst>
                </a:gridCol>
                <a:gridCol w="576072">
                  <a:extLst>
                    <a:ext uri="{9D8B030D-6E8A-4147-A177-3AD203B41FA5}">
                      <a16:colId xmlns:a16="http://schemas.microsoft.com/office/drawing/2014/main" val="3501503136"/>
                    </a:ext>
                  </a:extLst>
                </a:gridCol>
                <a:gridCol w="411480">
                  <a:extLst>
                    <a:ext uri="{9D8B030D-6E8A-4147-A177-3AD203B41FA5}">
                      <a16:colId xmlns:a16="http://schemas.microsoft.com/office/drawing/2014/main" val="2415466283"/>
                    </a:ext>
                  </a:extLst>
                </a:gridCol>
                <a:gridCol w="411480">
                  <a:extLst>
                    <a:ext uri="{9D8B030D-6E8A-4147-A177-3AD203B41FA5}">
                      <a16:colId xmlns:a16="http://schemas.microsoft.com/office/drawing/2014/main" val="2979159862"/>
                    </a:ext>
                  </a:extLst>
                </a:gridCol>
                <a:gridCol w="411480">
                  <a:extLst>
                    <a:ext uri="{9D8B030D-6E8A-4147-A177-3AD203B41FA5}">
                      <a16:colId xmlns:a16="http://schemas.microsoft.com/office/drawing/2014/main" val="2307176192"/>
                    </a:ext>
                  </a:extLst>
                </a:gridCol>
                <a:gridCol w="411480">
                  <a:extLst>
                    <a:ext uri="{9D8B030D-6E8A-4147-A177-3AD203B41FA5}">
                      <a16:colId xmlns:a16="http://schemas.microsoft.com/office/drawing/2014/main" val="32839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1098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- 2024-02-15 10:06:15</a:t>
                      </a:r>
                      <a:r>
                        <a:rPr kumimoji="0" lang="en-US" sz="1000" b="0" i="0" u="none" strike="noStrike" kern="1200" cap="none" spc="0" normalizeH="0" baseline="0" noProof="0">
                          <a:ln>
                            <a:noFill/>
                          </a:ln>
                          <a:solidFill>
                            <a:prstClr val="black"/>
                          </a:solidFill>
                          <a:effectLst/>
                          <a:uLnTx/>
                          <a:uFillTx/>
                          <a:latin typeface="Calibri"/>
                          <a:ea typeface="+mn-ea"/>
                          <a:cs typeface="+mn-cs"/>
                        </a:rPr>
                        <a:t>
 Reminiscing some world class golf of the 35th edition of Hero #DubaiDesertClassic 🌟
Luke Donald's hole-in-one was so fast, even the camera needed a replay! 🤦
#RolexSeries pic.x.com/bj6zrwpz0z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3.0172 %</a:t>
                      </a:r>
                    </a:p>
                  </a:txBody>
                  <a:tcPr/>
                </a:tc>
                <a:extLst>
                  <a:ext uri="{0D108BD9-81ED-4DB2-BD59-A6C34878D82A}">
                    <a16:rowId xmlns:a16="http://schemas.microsoft.com/office/drawing/2014/main" val="650229963"/>
                  </a:ext>
                </a:extLst>
              </a:tr>
            </a:tbl>
          </a:graphicData>
        </a:graphic>
      </p:graphicFrame>
      <p:sp>
        <p:nvSpPr>
          <p:cNvPr id="4" name="Text Placeholder 3">
            <a:extLst>
              <a:ext uri="{FF2B5EF4-FFF2-40B4-BE49-F238E27FC236}">
                <a16:creationId xmlns:a16="http://schemas.microsoft.com/office/drawing/2014/main" id="{7A17D221-83C5-4DD1-9F3D-9CEA208FCF3B}"/>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95481837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C0F0-2CEC-4C73-9034-741A11586D21}"/>
              </a:ext>
            </a:extLst>
          </p:cNvPr>
          <p:cNvSpPr>
            <a:spLocks noGrp="1"/>
          </p:cNvSpPr>
          <p:nvPr>
            <p:ph type="title"/>
          </p:nvPr>
        </p:nvSpPr>
        <p:spPr/>
        <p:txBody>
          <a:bodyPr/>
          <a:lstStyle/>
          <a:p>
            <a:r>
              <a:rPr lang="en-US"/>
              <a:t>Twitter Own Tweets Table | Hero Dubai Desert Classic - 10 of 20</a:t>
            </a:r>
          </a:p>
        </p:txBody>
      </p:sp>
      <p:graphicFrame>
        <p:nvGraphicFramePr>
          <p:cNvPr id="5" name="Table Placeholder 4">
            <a:extLst>
              <a:ext uri="{FF2B5EF4-FFF2-40B4-BE49-F238E27FC236}">
                <a16:creationId xmlns:a16="http://schemas.microsoft.com/office/drawing/2014/main" id="{06946F02-F302-4E96-9E4E-5BE110D6CA0B}"/>
              </a:ext>
            </a:extLst>
          </p:cNvPr>
          <p:cNvGraphicFramePr>
            <a:graphicFrameLocks noGrp="1"/>
          </p:cNvGraphicFramePr>
          <p:nvPr>
            <p:ph type="tbl" sz="quarter" idx="13"/>
            <p:extLst>
              <p:ext uri="{D42A27DB-BD31-4B8C-83A1-F6EECF244321}">
                <p14:modId xmlns:p14="http://schemas.microsoft.com/office/powerpoint/2010/main" val="245929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7084424"/>
                    </a:ext>
                  </a:extLst>
                </a:gridCol>
                <a:gridCol w="1316736">
                  <a:extLst>
                    <a:ext uri="{9D8B030D-6E8A-4147-A177-3AD203B41FA5}">
                      <a16:colId xmlns:a16="http://schemas.microsoft.com/office/drawing/2014/main" val="88902818"/>
                    </a:ext>
                  </a:extLst>
                </a:gridCol>
                <a:gridCol w="411480">
                  <a:extLst>
                    <a:ext uri="{9D8B030D-6E8A-4147-A177-3AD203B41FA5}">
                      <a16:colId xmlns:a16="http://schemas.microsoft.com/office/drawing/2014/main" val="2600664060"/>
                    </a:ext>
                  </a:extLst>
                </a:gridCol>
                <a:gridCol w="411480">
                  <a:extLst>
                    <a:ext uri="{9D8B030D-6E8A-4147-A177-3AD203B41FA5}">
                      <a16:colId xmlns:a16="http://schemas.microsoft.com/office/drawing/2014/main" val="1868587604"/>
                    </a:ext>
                  </a:extLst>
                </a:gridCol>
                <a:gridCol w="411480">
                  <a:extLst>
                    <a:ext uri="{9D8B030D-6E8A-4147-A177-3AD203B41FA5}">
                      <a16:colId xmlns:a16="http://schemas.microsoft.com/office/drawing/2014/main" val="3528440202"/>
                    </a:ext>
                  </a:extLst>
                </a:gridCol>
                <a:gridCol w="411480">
                  <a:extLst>
                    <a:ext uri="{9D8B030D-6E8A-4147-A177-3AD203B41FA5}">
                      <a16:colId xmlns:a16="http://schemas.microsoft.com/office/drawing/2014/main" val="634613318"/>
                    </a:ext>
                  </a:extLst>
                </a:gridCol>
                <a:gridCol w="411480">
                  <a:extLst>
                    <a:ext uri="{9D8B030D-6E8A-4147-A177-3AD203B41FA5}">
                      <a16:colId xmlns:a16="http://schemas.microsoft.com/office/drawing/2014/main" val="2964323927"/>
                    </a:ext>
                  </a:extLst>
                </a:gridCol>
                <a:gridCol w="411480">
                  <a:extLst>
                    <a:ext uri="{9D8B030D-6E8A-4147-A177-3AD203B41FA5}">
                      <a16:colId xmlns:a16="http://schemas.microsoft.com/office/drawing/2014/main" val="1137555740"/>
                    </a:ext>
                  </a:extLst>
                </a:gridCol>
                <a:gridCol w="576072">
                  <a:extLst>
                    <a:ext uri="{9D8B030D-6E8A-4147-A177-3AD203B41FA5}">
                      <a16:colId xmlns:a16="http://schemas.microsoft.com/office/drawing/2014/main" val="2775884929"/>
                    </a:ext>
                  </a:extLst>
                </a:gridCol>
                <a:gridCol w="411480">
                  <a:extLst>
                    <a:ext uri="{9D8B030D-6E8A-4147-A177-3AD203B41FA5}">
                      <a16:colId xmlns:a16="http://schemas.microsoft.com/office/drawing/2014/main" val="255042303"/>
                    </a:ext>
                  </a:extLst>
                </a:gridCol>
                <a:gridCol w="411480">
                  <a:extLst>
                    <a:ext uri="{9D8B030D-6E8A-4147-A177-3AD203B41FA5}">
                      <a16:colId xmlns:a16="http://schemas.microsoft.com/office/drawing/2014/main" val="228320963"/>
                    </a:ext>
                  </a:extLst>
                </a:gridCol>
                <a:gridCol w="411480">
                  <a:extLst>
                    <a:ext uri="{9D8B030D-6E8A-4147-A177-3AD203B41FA5}">
                      <a16:colId xmlns:a16="http://schemas.microsoft.com/office/drawing/2014/main" val="3693495994"/>
                    </a:ext>
                  </a:extLst>
                </a:gridCol>
                <a:gridCol w="411480">
                  <a:extLst>
                    <a:ext uri="{9D8B030D-6E8A-4147-A177-3AD203B41FA5}">
                      <a16:colId xmlns:a16="http://schemas.microsoft.com/office/drawing/2014/main" val="1815863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1138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- 2024-02-13 14:14:28</a:t>
                      </a:r>
                      <a:r>
                        <a:rPr kumimoji="0" lang="en-US" sz="1000" b="0" i="0" u="none" strike="noStrike" kern="1200" cap="none" spc="0" normalizeH="0" baseline="0" noProof="0">
                          <a:ln>
                            <a:noFill/>
                          </a:ln>
                          <a:solidFill>
                            <a:prstClr val="black"/>
                          </a:solidFill>
                          <a:effectLst/>
                          <a:uLnTx/>
                          <a:uFillTx/>
                          <a:latin typeface="Calibri"/>
                          <a:ea typeface="+mn-ea"/>
                          <a:cs typeface="+mn-cs"/>
                        </a:rPr>
                        <a:t>
 Proud partner of Hero Dubai Desert Classic @NakheelOfficial is excited to offer you the chance to win Callaway's NEW Paradym Ai Smoke Driver and 3 Wood worth over AED 4,500🏌️‍♂️  
Simply follow us and Nakheel and tag three of your golfing friends for your chance to win!  Entrants… x.com/i/web/status/1… pic.x.com/7p7cd1i9sl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2.2690 %</a:t>
                      </a:r>
                    </a:p>
                  </a:txBody>
                  <a:tcPr/>
                </a:tc>
                <a:extLst>
                  <a:ext uri="{0D108BD9-81ED-4DB2-BD59-A6C34878D82A}">
                    <a16:rowId xmlns:a16="http://schemas.microsoft.com/office/drawing/2014/main" val="390164495"/>
                  </a:ext>
                </a:extLst>
              </a:tr>
            </a:tbl>
          </a:graphicData>
        </a:graphic>
      </p:graphicFrame>
      <p:sp>
        <p:nvSpPr>
          <p:cNvPr id="4" name="Text Placeholder 3">
            <a:extLst>
              <a:ext uri="{FF2B5EF4-FFF2-40B4-BE49-F238E27FC236}">
                <a16:creationId xmlns:a16="http://schemas.microsoft.com/office/drawing/2014/main" id="{0F023B22-2690-43CC-81C1-CD0D415C226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5960999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26FC-9451-416D-95FF-F0F5C70ABA29}"/>
              </a:ext>
            </a:extLst>
          </p:cNvPr>
          <p:cNvSpPr>
            <a:spLocks noGrp="1"/>
          </p:cNvSpPr>
          <p:nvPr>
            <p:ph type="title"/>
          </p:nvPr>
        </p:nvSpPr>
        <p:spPr/>
        <p:txBody>
          <a:bodyPr/>
          <a:lstStyle/>
          <a:p>
            <a:r>
              <a:rPr lang="en-US"/>
              <a:t>Twitter Own Tweets Table | Hero Dubai Desert Classic - 11 of 20</a:t>
            </a:r>
          </a:p>
        </p:txBody>
      </p:sp>
      <p:graphicFrame>
        <p:nvGraphicFramePr>
          <p:cNvPr id="5" name="Table Placeholder 4">
            <a:extLst>
              <a:ext uri="{FF2B5EF4-FFF2-40B4-BE49-F238E27FC236}">
                <a16:creationId xmlns:a16="http://schemas.microsoft.com/office/drawing/2014/main" id="{3D10E0E9-9AA0-4DCB-BC3C-6C910B647B84}"/>
              </a:ext>
            </a:extLst>
          </p:cNvPr>
          <p:cNvGraphicFramePr>
            <a:graphicFrameLocks noGrp="1"/>
          </p:cNvGraphicFramePr>
          <p:nvPr>
            <p:ph type="tbl" sz="quarter" idx="13"/>
            <p:extLst>
              <p:ext uri="{D42A27DB-BD31-4B8C-83A1-F6EECF244321}">
                <p14:modId xmlns:p14="http://schemas.microsoft.com/office/powerpoint/2010/main" val="2261727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1564463"/>
                    </a:ext>
                  </a:extLst>
                </a:gridCol>
                <a:gridCol w="1316736">
                  <a:extLst>
                    <a:ext uri="{9D8B030D-6E8A-4147-A177-3AD203B41FA5}">
                      <a16:colId xmlns:a16="http://schemas.microsoft.com/office/drawing/2014/main" val="2785057295"/>
                    </a:ext>
                  </a:extLst>
                </a:gridCol>
                <a:gridCol w="411480">
                  <a:extLst>
                    <a:ext uri="{9D8B030D-6E8A-4147-A177-3AD203B41FA5}">
                      <a16:colId xmlns:a16="http://schemas.microsoft.com/office/drawing/2014/main" val="2397046228"/>
                    </a:ext>
                  </a:extLst>
                </a:gridCol>
                <a:gridCol w="411480">
                  <a:extLst>
                    <a:ext uri="{9D8B030D-6E8A-4147-A177-3AD203B41FA5}">
                      <a16:colId xmlns:a16="http://schemas.microsoft.com/office/drawing/2014/main" val="844208169"/>
                    </a:ext>
                  </a:extLst>
                </a:gridCol>
                <a:gridCol w="411480">
                  <a:extLst>
                    <a:ext uri="{9D8B030D-6E8A-4147-A177-3AD203B41FA5}">
                      <a16:colId xmlns:a16="http://schemas.microsoft.com/office/drawing/2014/main" val="2817187603"/>
                    </a:ext>
                  </a:extLst>
                </a:gridCol>
                <a:gridCol w="411480">
                  <a:extLst>
                    <a:ext uri="{9D8B030D-6E8A-4147-A177-3AD203B41FA5}">
                      <a16:colId xmlns:a16="http://schemas.microsoft.com/office/drawing/2014/main" val="4278818062"/>
                    </a:ext>
                  </a:extLst>
                </a:gridCol>
                <a:gridCol w="411480">
                  <a:extLst>
                    <a:ext uri="{9D8B030D-6E8A-4147-A177-3AD203B41FA5}">
                      <a16:colId xmlns:a16="http://schemas.microsoft.com/office/drawing/2014/main" val="3832235185"/>
                    </a:ext>
                  </a:extLst>
                </a:gridCol>
                <a:gridCol w="411480">
                  <a:extLst>
                    <a:ext uri="{9D8B030D-6E8A-4147-A177-3AD203B41FA5}">
                      <a16:colId xmlns:a16="http://schemas.microsoft.com/office/drawing/2014/main" val="2353293458"/>
                    </a:ext>
                  </a:extLst>
                </a:gridCol>
                <a:gridCol w="576072">
                  <a:extLst>
                    <a:ext uri="{9D8B030D-6E8A-4147-A177-3AD203B41FA5}">
                      <a16:colId xmlns:a16="http://schemas.microsoft.com/office/drawing/2014/main" val="1941365393"/>
                    </a:ext>
                  </a:extLst>
                </a:gridCol>
                <a:gridCol w="411480">
                  <a:extLst>
                    <a:ext uri="{9D8B030D-6E8A-4147-A177-3AD203B41FA5}">
                      <a16:colId xmlns:a16="http://schemas.microsoft.com/office/drawing/2014/main" val="3732550329"/>
                    </a:ext>
                  </a:extLst>
                </a:gridCol>
                <a:gridCol w="411480">
                  <a:extLst>
                    <a:ext uri="{9D8B030D-6E8A-4147-A177-3AD203B41FA5}">
                      <a16:colId xmlns:a16="http://schemas.microsoft.com/office/drawing/2014/main" val="2771022867"/>
                    </a:ext>
                  </a:extLst>
                </a:gridCol>
                <a:gridCol w="411480">
                  <a:extLst>
                    <a:ext uri="{9D8B030D-6E8A-4147-A177-3AD203B41FA5}">
                      <a16:colId xmlns:a16="http://schemas.microsoft.com/office/drawing/2014/main" val="1287965916"/>
                    </a:ext>
                  </a:extLst>
                </a:gridCol>
                <a:gridCol w="411480">
                  <a:extLst>
                    <a:ext uri="{9D8B030D-6E8A-4147-A177-3AD203B41FA5}">
                      <a16:colId xmlns:a16="http://schemas.microsoft.com/office/drawing/2014/main" val="399045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2841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- 2024-02-12 10:14:47</a:t>
                      </a:r>
                      <a:r>
                        <a:rPr kumimoji="0" lang="en-US" sz="1000" b="0" i="0" u="none" strike="noStrike" kern="1200" cap="none" spc="0" normalizeH="0" baseline="0" noProof="0">
                          <a:ln>
                            <a:noFill/>
                          </a:ln>
                          <a:solidFill>
                            <a:prstClr val="black"/>
                          </a:solidFill>
                          <a:effectLst/>
                          <a:uLnTx/>
                          <a:uFillTx/>
                          <a:latin typeface="Calibri"/>
                          <a:ea typeface="+mn-ea"/>
                          <a:cs typeface="+mn-cs"/>
                        </a:rPr>
                        <a:t>
 A tournament town like no other from the words of the beautiful crowd in Hero #DubaiDesertClassic 🤩
#RolexSeries pic.x.com/va2h18ijlx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2.1812 %</a:t>
                      </a:r>
                    </a:p>
                  </a:txBody>
                  <a:tcPr/>
                </a:tc>
                <a:extLst>
                  <a:ext uri="{0D108BD9-81ED-4DB2-BD59-A6C34878D82A}">
                    <a16:rowId xmlns:a16="http://schemas.microsoft.com/office/drawing/2014/main" val="1244632589"/>
                  </a:ext>
                </a:extLst>
              </a:tr>
            </a:tbl>
          </a:graphicData>
        </a:graphic>
      </p:graphicFrame>
      <p:sp>
        <p:nvSpPr>
          <p:cNvPr id="4" name="Text Placeholder 3">
            <a:extLst>
              <a:ext uri="{FF2B5EF4-FFF2-40B4-BE49-F238E27FC236}">
                <a16:creationId xmlns:a16="http://schemas.microsoft.com/office/drawing/2014/main" id="{BBC6FF51-1CAE-4339-9C67-BE84C36349FF}"/>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59088230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C70A1-6154-48B9-A625-CB31DE078DC3}"/>
              </a:ext>
            </a:extLst>
          </p:cNvPr>
          <p:cNvSpPr>
            <a:spLocks noGrp="1"/>
          </p:cNvSpPr>
          <p:nvPr>
            <p:ph type="title"/>
          </p:nvPr>
        </p:nvSpPr>
        <p:spPr/>
        <p:txBody>
          <a:bodyPr/>
          <a:lstStyle/>
          <a:p>
            <a:r>
              <a:rPr lang="en-US"/>
              <a:t>Twitter Own Tweets Table | Hero Dubai Desert Classic - 12 of 20</a:t>
            </a:r>
          </a:p>
        </p:txBody>
      </p:sp>
      <p:graphicFrame>
        <p:nvGraphicFramePr>
          <p:cNvPr id="5" name="Table Placeholder 4">
            <a:extLst>
              <a:ext uri="{FF2B5EF4-FFF2-40B4-BE49-F238E27FC236}">
                <a16:creationId xmlns:a16="http://schemas.microsoft.com/office/drawing/2014/main" id="{F05217B4-EC80-4F04-97BF-5C173722919F}"/>
              </a:ext>
            </a:extLst>
          </p:cNvPr>
          <p:cNvGraphicFramePr>
            <a:graphicFrameLocks noGrp="1"/>
          </p:cNvGraphicFramePr>
          <p:nvPr>
            <p:ph type="tbl" sz="quarter" idx="13"/>
            <p:extLst>
              <p:ext uri="{D42A27DB-BD31-4B8C-83A1-F6EECF244321}">
                <p14:modId xmlns:p14="http://schemas.microsoft.com/office/powerpoint/2010/main" val="1518552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23748446"/>
                    </a:ext>
                  </a:extLst>
                </a:gridCol>
                <a:gridCol w="1316736">
                  <a:extLst>
                    <a:ext uri="{9D8B030D-6E8A-4147-A177-3AD203B41FA5}">
                      <a16:colId xmlns:a16="http://schemas.microsoft.com/office/drawing/2014/main" val="1032080532"/>
                    </a:ext>
                  </a:extLst>
                </a:gridCol>
                <a:gridCol w="411480">
                  <a:extLst>
                    <a:ext uri="{9D8B030D-6E8A-4147-A177-3AD203B41FA5}">
                      <a16:colId xmlns:a16="http://schemas.microsoft.com/office/drawing/2014/main" val="2870279604"/>
                    </a:ext>
                  </a:extLst>
                </a:gridCol>
                <a:gridCol w="411480">
                  <a:extLst>
                    <a:ext uri="{9D8B030D-6E8A-4147-A177-3AD203B41FA5}">
                      <a16:colId xmlns:a16="http://schemas.microsoft.com/office/drawing/2014/main" val="3520217562"/>
                    </a:ext>
                  </a:extLst>
                </a:gridCol>
                <a:gridCol w="411480">
                  <a:extLst>
                    <a:ext uri="{9D8B030D-6E8A-4147-A177-3AD203B41FA5}">
                      <a16:colId xmlns:a16="http://schemas.microsoft.com/office/drawing/2014/main" val="3506891927"/>
                    </a:ext>
                  </a:extLst>
                </a:gridCol>
                <a:gridCol w="411480">
                  <a:extLst>
                    <a:ext uri="{9D8B030D-6E8A-4147-A177-3AD203B41FA5}">
                      <a16:colId xmlns:a16="http://schemas.microsoft.com/office/drawing/2014/main" val="1902462915"/>
                    </a:ext>
                  </a:extLst>
                </a:gridCol>
                <a:gridCol w="411480">
                  <a:extLst>
                    <a:ext uri="{9D8B030D-6E8A-4147-A177-3AD203B41FA5}">
                      <a16:colId xmlns:a16="http://schemas.microsoft.com/office/drawing/2014/main" val="2581331852"/>
                    </a:ext>
                  </a:extLst>
                </a:gridCol>
                <a:gridCol w="411480">
                  <a:extLst>
                    <a:ext uri="{9D8B030D-6E8A-4147-A177-3AD203B41FA5}">
                      <a16:colId xmlns:a16="http://schemas.microsoft.com/office/drawing/2014/main" val="3231395225"/>
                    </a:ext>
                  </a:extLst>
                </a:gridCol>
                <a:gridCol w="576072">
                  <a:extLst>
                    <a:ext uri="{9D8B030D-6E8A-4147-A177-3AD203B41FA5}">
                      <a16:colId xmlns:a16="http://schemas.microsoft.com/office/drawing/2014/main" val="66383146"/>
                    </a:ext>
                  </a:extLst>
                </a:gridCol>
                <a:gridCol w="411480">
                  <a:extLst>
                    <a:ext uri="{9D8B030D-6E8A-4147-A177-3AD203B41FA5}">
                      <a16:colId xmlns:a16="http://schemas.microsoft.com/office/drawing/2014/main" val="547182225"/>
                    </a:ext>
                  </a:extLst>
                </a:gridCol>
                <a:gridCol w="411480">
                  <a:extLst>
                    <a:ext uri="{9D8B030D-6E8A-4147-A177-3AD203B41FA5}">
                      <a16:colId xmlns:a16="http://schemas.microsoft.com/office/drawing/2014/main" val="320377932"/>
                    </a:ext>
                  </a:extLst>
                </a:gridCol>
                <a:gridCol w="411480">
                  <a:extLst>
                    <a:ext uri="{9D8B030D-6E8A-4147-A177-3AD203B41FA5}">
                      <a16:colId xmlns:a16="http://schemas.microsoft.com/office/drawing/2014/main" val="520430351"/>
                    </a:ext>
                  </a:extLst>
                </a:gridCol>
                <a:gridCol w="411480">
                  <a:extLst>
                    <a:ext uri="{9D8B030D-6E8A-4147-A177-3AD203B41FA5}">
                      <a16:colId xmlns:a16="http://schemas.microsoft.com/office/drawing/2014/main" val="42322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3929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- 2024-02-04 11:04:00</a:t>
                      </a:r>
                      <a:r>
                        <a:rPr kumimoji="0" lang="en-US" sz="1000" b="0" i="0" u="none" strike="noStrike" kern="1200" cap="none" spc="0" normalizeH="0" baseline="0" noProof="0">
                          <a:ln>
                            <a:noFill/>
                          </a:ln>
                          <a:solidFill>
                            <a:prstClr val="black"/>
                          </a:solidFill>
                          <a:effectLst/>
                          <a:uLnTx/>
                          <a:uFillTx/>
                          <a:latin typeface="Calibri"/>
                          <a:ea typeface="+mn-ea"/>
                          <a:cs typeface="+mn-cs"/>
                        </a:rPr>
                        <a:t>
 US vs UK Part 2: The talents are back on the Top tracer bay with @dannymaude - Who's gonna go closer to 190 yards? 🏌️‍♂️
#DubaiDesertClassic | #RolexSeries | @CallawayGolfEU pic.x.com/zqzxwj70i2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1.8141 %</a:t>
                      </a:r>
                    </a:p>
                  </a:txBody>
                  <a:tcPr/>
                </a:tc>
                <a:extLst>
                  <a:ext uri="{0D108BD9-81ED-4DB2-BD59-A6C34878D82A}">
                    <a16:rowId xmlns:a16="http://schemas.microsoft.com/office/drawing/2014/main" val="1729629074"/>
                  </a:ext>
                </a:extLst>
              </a:tr>
            </a:tbl>
          </a:graphicData>
        </a:graphic>
      </p:graphicFrame>
      <p:sp>
        <p:nvSpPr>
          <p:cNvPr id="4" name="Text Placeholder 3">
            <a:extLst>
              <a:ext uri="{FF2B5EF4-FFF2-40B4-BE49-F238E27FC236}">
                <a16:creationId xmlns:a16="http://schemas.microsoft.com/office/drawing/2014/main" id="{82159602-6652-4471-83B0-DA3FD09ACFC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41362613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5D42F-F8D8-4337-B58A-2DC997B4F0F6}"/>
              </a:ext>
            </a:extLst>
          </p:cNvPr>
          <p:cNvSpPr>
            <a:spLocks noGrp="1"/>
          </p:cNvSpPr>
          <p:nvPr>
            <p:ph type="title"/>
          </p:nvPr>
        </p:nvSpPr>
        <p:spPr/>
        <p:txBody>
          <a:bodyPr/>
          <a:lstStyle/>
          <a:p>
            <a:r>
              <a:rPr lang="en-US"/>
              <a:t>Twitter Own Tweets Table | Hero Dubai Desert Classic - 13 of 20</a:t>
            </a:r>
          </a:p>
        </p:txBody>
      </p:sp>
      <p:graphicFrame>
        <p:nvGraphicFramePr>
          <p:cNvPr id="5" name="Table Placeholder 4">
            <a:extLst>
              <a:ext uri="{FF2B5EF4-FFF2-40B4-BE49-F238E27FC236}">
                <a16:creationId xmlns:a16="http://schemas.microsoft.com/office/drawing/2014/main" id="{8E5EC30F-703F-4B5B-8B95-5AB562242A3A}"/>
              </a:ext>
            </a:extLst>
          </p:cNvPr>
          <p:cNvGraphicFramePr>
            <a:graphicFrameLocks noGrp="1"/>
          </p:cNvGraphicFramePr>
          <p:nvPr>
            <p:ph type="tbl" sz="quarter" idx="13"/>
            <p:extLst>
              <p:ext uri="{D42A27DB-BD31-4B8C-83A1-F6EECF244321}">
                <p14:modId xmlns:p14="http://schemas.microsoft.com/office/powerpoint/2010/main" val="3262085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2832731"/>
                    </a:ext>
                  </a:extLst>
                </a:gridCol>
                <a:gridCol w="1316736">
                  <a:extLst>
                    <a:ext uri="{9D8B030D-6E8A-4147-A177-3AD203B41FA5}">
                      <a16:colId xmlns:a16="http://schemas.microsoft.com/office/drawing/2014/main" val="2247924845"/>
                    </a:ext>
                  </a:extLst>
                </a:gridCol>
                <a:gridCol w="411480">
                  <a:extLst>
                    <a:ext uri="{9D8B030D-6E8A-4147-A177-3AD203B41FA5}">
                      <a16:colId xmlns:a16="http://schemas.microsoft.com/office/drawing/2014/main" val="4058818845"/>
                    </a:ext>
                  </a:extLst>
                </a:gridCol>
                <a:gridCol w="411480">
                  <a:extLst>
                    <a:ext uri="{9D8B030D-6E8A-4147-A177-3AD203B41FA5}">
                      <a16:colId xmlns:a16="http://schemas.microsoft.com/office/drawing/2014/main" val="2344282377"/>
                    </a:ext>
                  </a:extLst>
                </a:gridCol>
                <a:gridCol w="411480">
                  <a:extLst>
                    <a:ext uri="{9D8B030D-6E8A-4147-A177-3AD203B41FA5}">
                      <a16:colId xmlns:a16="http://schemas.microsoft.com/office/drawing/2014/main" val="3215875711"/>
                    </a:ext>
                  </a:extLst>
                </a:gridCol>
                <a:gridCol w="411480">
                  <a:extLst>
                    <a:ext uri="{9D8B030D-6E8A-4147-A177-3AD203B41FA5}">
                      <a16:colId xmlns:a16="http://schemas.microsoft.com/office/drawing/2014/main" val="2236184286"/>
                    </a:ext>
                  </a:extLst>
                </a:gridCol>
                <a:gridCol w="411480">
                  <a:extLst>
                    <a:ext uri="{9D8B030D-6E8A-4147-A177-3AD203B41FA5}">
                      <a16:colId xmlns:a16="http://schemas.microsoft.com/office/drawing/2014/main" val="307088781"/>
                    </a:ext>
                  </a:extLst>
                </a:gridCol>
                <a:gridCol w="411480">
                  <a:extLst>
                    <a:ext uri="{9D8B030D-6E8A-4147-A177-3AD203B41FA5}">
                      <a16:colId xmlns:a16="http://schemas.microsoft.com/office/drawing/2014/main" val="2531337023"/>
                    </a:ext>
                  </a:extLst>
                </a:gridCol>
                <a:gridCol w="576072">
                  <a:extLst>
                    <a:ext uri="{9D8B030D-6E8A-4147-A177-3AD203B41FA5}">
                      <a16:colId xmlns:a16="http://schemas.microsoft.com/office/drawing/2014/main" val="2497774255"/>
                    </a:ext>
                  </a:extLst>
                </a:gridCol>
                <a:gridCol w="411480">
                  <a:extLst>
                    <a:ext uri="{9D8B030D-6E8A-4147-A177-3AD203B41FA5}">
                      <a16:colId xmlns:a16="http://schemas.microsoft.com/office/drawing/2014/main" val="432140087"/>
                    </a:ext>
                  </a:extLst>
                </a:gridCol>
                <a:gridCol w="411480">
                  <a:extLst>
                    <a:ext uri="{9D8B030D-6E8A-4147-A177-3AD203B41FA5}">
                      <a16:colId xmlns:a16="http://schemas.microsoft.com/office/drawing/2014/main" val="499880231"/>
                    </a:ext>
                  </a:extLst>
                </a:gridCol>
                <a:gridCol w="411480">
                  <a:extLst>
                    <a:ext uri="{9D8B030D-6E8A-4147-A177-3AD203B41FA5}">
                      <a16:colId xmlns:a16="http://schemas.microsoft.com/office/drawing/2014/main" val="851450362"/>
                    </a:ext>
                  </a:extLst>
                </a:gridCol>
                <a:gridCol w="411480">
                  <a:extLst>
                    <a:ext uri="{9D8B030D-6E8A-4147-A177-3AD203B41FA5}">
                      <a16:colId xmlns:a16="http://schemas.microsoft.com/office/drawing/2014/main" val="235280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5469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- 2024-01-31 09:30:56</a:t>
                      </a:r>
                      <a:r>
                        <a:rPr kumimoji="0" lang="en-US" sz="1000" b="0" i="0" u="none" strike="noStrike" kern="1200" cap="none" spc="0" normalizeH="0" baseline="0" noProof="0">
                          <a:ln>
                            <a:noFill/>
                          </a:ln>
                          <a:solidFill>
                            <a:prstClr val="black"/>
                          </a:solidFill>
                          <a:effectLst/>
                          <a:uLnTx/>
                          <a:uFillTx/>
                          <a:latin typeface="Calibri"/>
                          <a:ea typeface="+mn-ea"/>
                          <a:cs typeface="+mn-cs"/>
                        </a:rPr>
                        <a:t>
 Brilliant putting from @TommyFleetwood1 ⛳️
#DubaiDesertClassic | #RolexSeries | @DPWorldTour pic.x.com/iemvzgpje6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4.2934 %</a:t>
                      </a:r>
                    </a:p>
                  </a:txBody>
                  <a:tcPr/>
                </a:tc>
                <a:extLst>
                  <a:ext uri="{0D108BD9-81ED-4DB2-BD59-A6C34878D82A}">
                    <a16:rowId xmlns:a16="http://schemas.microsoft.com/office/drawing/2014/main" val="3360985753"/>
                  </a:ext>
                </a:extLst>
              </a:tr>
            </a:tbl>
          </a:graphicData>
        </a:graphic>
      </p:graphicFrame>
      <p:sp>
        <p:nvSpPr>
          <p:cNvPr id="4" name="Text Placeholder 3">
            <a:extLst>
              <a:ext uri="{FF2B5EF4-FFF2-40B4-BE49-F238E27FC236}">
                <a16:creationId xmlns:a16="http://schemas.microsoft.com/office/drawing/2014/main" id="{25D0C7E1-A6A4-4D6A-B9B1-D383CAC3DCCD}"/>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52219062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46C40-88CB-4F12-976F-828CA6900473}"/>
              </a:ext>
            </a:extLst>
          </p:cNvPr>
          <p:cNvSpPr>
            <a:spLocks noGrp="1"/>
          </p:cNvSpPr>
          <p:nvPr>
            <p:ph type="title"/>
          </p:nvPr>
        </p:nvSpPr>
        <p:spPr/>
        <p:txBody>
          <a:bodyPr/>
          <a:lstStyle/>
          <a:p>
            <a:r>
              <a:rPr lang="en-US"/>
              <a:t>Twitter Own Tweets Table | Hero Dubai Desert Classic - 14 of 20</a:t>
            </a:r>
          </a:p>
        </p:txBody>
      </p:sp>
      <p:graphicFrame>
        <p:nvGraphicFramePr>
          <p:cNvPr id="5" name="Table Placeholder 4">
            <a:extLst>
              <a:ext uri="{FF2B5EF4-FFF2-40B4-BE49-F238E27FC236}">
                <a16:creationId xmlns:a16="http://schemas.microsoft.com/office/drawing/2014/main" id="{0E4FF0B7-3E7A-4AFE-9642-0C0DEC79567A}"/>
              </a:ext>
            </a:extLst>
          </p:cNvPr>
          <p:cNvGraphicFramePr>
            <a:graphicFrameLocks noGrp="1"/>
          </p:cNvGraphicFramePr>
          <p:nvPr>
            <p:ph type="tbl" sz="quarter" idx="13"/>
            <p:extLst>
              <p:ext uri="{D42A27DB-BD31-4B8C-83A1-F6EECF244321}">
                <p14:modId xmlns:p14="http://schemas.microsoft.com/office/powerpoint/2010/main" val="151947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59666819"/>
                    </a:ext>
                  </a:extLst>
                </a:gridCol>
                <a:gridCol w="1316736">
                  <a:extLst>
                    <a:ext uri="{9D8B030D-6E8A-4147-A177-3AD203B41FA5}">
                      <a16:colId xmlns:a16="http://schemas.microsoft.com/office/drawing/2014/main" val="3427950167"/>
                    </a:ext>
                  </a:extLst>
                </a:gridCol>
                <a:gridCol w="411480">
                  <a:extLst>
                    <a:ext uri="{9D8B030D-6E8A-4147-A177-3AD203B41FA5}">
                      <a16:colId xmlns:a16="http://schemas.microsoft.com/office/drawing/2014/main" val="1622088191"/>
                    </a:ext>
                  </a:extLst>
                </a:gridCol>
                <a:gridCol w="411480">
                  <a:extLst>
                    <a:ext uri="{9D8B030D-6E8A-4147-A177-3AD203B41FA5}">
                      <a16:colId xmlns:a16="http://schemas.microsoft.com/office/drawing/2014/main" val="850702693"/>
                    </a:ext>
                  </a:extLst>
                </a:gridCol>
                <a:gridCol w="411480">
                  <a:extLst>
                    <a:ext uri="{9D8B030D-6E8A-4147-A177-3AD203B41FA5}">
                      <a16:colId xmlns:a16="http://schemas.microsoft.com/office/drawing/2014/main" val="1012235775"/>
                    </a:ext>
                  </a:extLst>
                </a:gridCol>
                <a:gridCol w="411480">
                  <a:extLst>
                    <a:ext uri="{9D8B030D-6E8A-4147-A177-3AD203B41FA5}">
                      <a16:colId xmlns:a16="http://schemas.microsoft.com/office/drawing/2014/main" val="3271657083"/>
                    </a:ext>
                  </a:extLst>
                </a:gridCol>
                <a:gridCol w="411480">
                  <a:extLst>
                    <a:ext uri="{9D8B030D-6E8A-4147-A177-3AD203B41FA5}">
                      <a16:colId xmlns:a16="http://schemas.microsoft.com/office/drawing/2014/main" val="423778335"/>
                    </a:ext>
                  </a:extLst>
                </a:gridCol>
                <a:gridCol w="411480">
                  <a:extLst>
                    <a:ext uri="{9D8B030D-6E8A-4147-A177-3AD203B41FA5}">
                      <a16:colId xmlns:a16="http://schemas.microsoft.com/office/drawing/2014/main" val="3505278355"/>
                    </a:ext>
                  </a:extLst>
                </a:gridCol>
                <a:gridCol w="576072">
                  <a:extLst>
                    <a:ext uri="{9D8B030D-6E8A-4147-A177-3AD203B41FA5}">
                      <a16:colId xmlns:a16="http://schemas.microsoft.com/office/drawing/2014/main" val="206036561"/>
                    </a:ext>
                  </a:extLst>
                </a:gridCol>
                <a:gridCol w="411480">
                  <a:extLst>
                    <a:ext uri="{9D8B030D-6E8A-4147-A177-3AD203B41FA5}">
                      <a16:colId xmlns:a16="http://schemas.microsoft.com/office/drawing/2014/main" val="3781800438"/>
                    </a:ext>
                  </a:extLst>
                </a:gridCol>
                <a:gridCol w="411480">
                  <a:extLst>
                    <a:ext uri="{9D8B030D-6E8A-4147-A177-3AD203B41FA5}">
                      <a16:colId xmlns:a16="http://schemas.microsoft.com/office/drawing/2014/main" val="548436568"/>
                    </a:ext>
                  </a:extLst>
                </a:gridCol>
                <a:gridCol w="411480">
                  <a:extLst>
                    <a:ext uri="{9D8B030D-6E8A-4147-A177-3AD203B41FA5}">
                      <a16:colId xmlns:a16="http://schemas.microsoft.com/office/drawing/2014/main" val="2064478022"/>
                    </a:ext>
                  </a:extLst>
                </a:gridCol>
                <a:gridCol w="411480">
                  <a:extLst>
                    <a:ext uri="{9D8B030D-6E8A-4147-A177-3AD203B41FA5}">
                      <a16:colId xmlns:a16="http://schemas.microsoft.com/office/drawing/2014/main" val="164673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4794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- 2024-01-29 16:05:28</a:t>
                      </a:r>
                      <a:r>
                        <a:rPr kumimoji="0" lang="en-US" sz="1000" b="0" i="0" u="none" strike="noStrike" kern="1200" cap="none" spc="0" normalizeH="0" baseline="0" noProof="0">
                          <a:ln>
                            <a:noFill/>
                          </a:ln>
                          <a:solidFill>
                            <a:prstClr val="black"/>
                          </a:solidFill>
                          <a:effectLst/>
                          <a:uLnTx/>
                          <a:uFillTx/>
                          <a:latin typeface="Calibri"/>
                          <a:ea typeface="+mn-ea"/>
                          <a:cs typeface="+mn-cs"/>
                        </a:rPr>
                        <a:t>
 Looking back on a fantastic 35th Edition of #DubaiDesertClassic 🤩
Thank you for everyone involved in making this event come to life and we look forward to seeing you next year  #RolexSeries pic.x.com/qcpdlakguu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5.1519 %</a:t>
                      </a:r>
                    </a:p>
                  </a:txBody>
                  <a:tcPr/>
                </a:tc>
                <a:extLst>
                  <a:ext uri="{0D108BD9-81ED-4DB2-BD59-A6C34878D82A}">
                    <a16:rowId xmlns:a16="http://schemas.microsoft.com/office/drawing/2014/main" val="441498172"/>
                  </a:ext>
                </a:extLst>
              </a:tr>
            </a:tbl>
          </a:graphicData>
        </a:graphic>
      </p:graphicFrame>
      <p:sp>
        <p:nvSpPr>
          <p:cNvPr id="4" name="Text Placeholder 3">
            <a:extLst>
              <a:ext uri="{FF2B5EF4-FFF2-40B4-BE49-F238E27FC236}">
                <a16:creationId xmlns:a16="http://schemas.microsoft.com/office/drawing/2014/main" id="{F9D390B4-44D8-49C2-9802-06DF45788D88}"/>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73964981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2713-AEFA-4958-ACF1-5B4DCAB8A613}"/>
              </a:ext>
            </a:extLst>
          </p:cNvPr>
          <p:cNvSpPr>
            <a:spLocks noGrp="1"/>
          </p:cNvSpPr>
          <p:nvPr>
            <p:ph type="title"/>
          </p:nvPr>
        </p:nvSpPr>
        <p:spPr/>
        <p:txBody>
          <a:bodyPr/>
          <a:lstStyle/>
          <a:p>
            <a:r>
              <a:rPr lang="en-US"/>
              <a:t>Twitter Own Tweets Table | Hero Dubai Desert Classic - 15 of 20</a:t>
            </a:r>
          </a:p>
        </p:txBody>
      </p:sp>
      <p:graphicFrame>
        <p:nvGraphicFramePr>
          <p:cNvPr id="5" name="Table Placeholder 4">
            <a:extLst>
              <a:ext uri="{FF2B5EF4-FFF2-40B4-BE49-F238E27FC236}">
                <a16:creationId xmlns:a16="http://schemas.microsoft.com/office/drawing/2014/main" id="{59B9DDBA-200D-4A28-A654-7A773E30E241}"/>
              </a:ext>
            </a:extLst>
          </p:cNvPr>
          <p:cNvGraphicFramePr>
            <a:graphicFrameLocks noGrp="1"/>
          </p:cNvGraphicFramePr>
          <p:nvPr>
            <p:ph type="tbl" sz="quarter" idx="13"/>
            <p:extLst>
              <p:ext uri="{D42A27DB-BD31-4B8C-83A1-F6EECF244321}">
                <p14:modId xmlns:p14="http://schemas.microsoft.com/office/powerpoint/2010/main" val="244671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28611420"/>
                    </a:ext>
                  </a:extLst>
                </a:gridCol>
                <a:gridCol w="1316736">
                  <a:extLst>
                    <a:ext uri="{9D8B030D-6E8A-4147-A177-3AD203B41FA5}">
                      <a16:colId xmlns:a16="http://schemas.microsoft.com/office/drawing/2014/main" val="2971581838"/>
                    </a:ext>
                  </a:extLst>
                </a:gridCol>
                <a:gridCol w="411480">
                  <a:extLst>
                    <a:ext uri="{9D8B030D-6E8A-4147-A177-3AD203B41FA5}">
                      <a16:colId xmlns:a16="http://schemas.microsoft.com/office/drawing/2014/main" val="4102195844"/>
                    </a:ext>
                  </a:extLst>
                </a:gridCol>
                <a:gridCol w="411480">
                  <a:extLst>
                    <a:ext uri="{9D8B030D-6E8A-4147-A177-3AD203B41FA5}">
                      <a16:colId xmlns:a16="http://schemas.microsoft.com/office/drawing/2014/main" val="2474546738"/>
                    </a:ext>
                  </a:extLst>
                </a:gridCol>
                <a:gridCol w="411480">
                  <a:extLst>
                    <a:ext uri="{9D8B030D-6E8A-4147-A177-3AD203B41FA5}">
                      <a16:colId xmlns:a16="http://schemas.microsoft.com/office/drawing/2014/main" val="3714749163"/>
                    </a:ext>
                  </a:extLst>
                </a:gridCol>
                <a:gridCol w="411480">
                  <a:extLst>
                    <a:ext uri="{9D8B030D-6E8A-4147-A177-3AD203B41FA5}">
                      <a16:colId xmlns:a16="http://schemas.microsoft.com/office/drawing/2014/main" val="3925834786"/>
                    </a:ext>
                  </a:extLst>
                </a:gridCol>
                <a:gridCol w="411480">
                  <a:extLst>
                    <a:ext uri="{9D8B030D-6E8A-4147-A177-3AD203B41FA5}">
                      <a16:colId xmlns:a16="http://schemas.microsoft.com/office/drawing/2014/main" val="2312711932"/>
                    </a:ext>
                  </a:extLst>
                </a:gridCol>
                <a:gridCol w="411480">
                  <a:extLst>
                    <a:ext uri="{9D8B030D-6E8A-4147-A177-3AD203B41FA5}">
                      <a16:colId xmlns:a16="http://schemas.microsoft.com/office/drawing/2014/main" val="2042551688"/>
                    </a:ext>
                  </a:extLst>
                </a:gridCol>
                <a:gridCol w="576072">
                  <a:extLst>
                    <a:ext uri="{9D8B030D-6E8A-4147-A177-3AD203B41FA5}">
                      <a16:colId xmlns:a16="http://schemas.microsoft.com/office/drawing/2014/main" val="1324998635"/>
                    </a:ext>
                  </a:extLst>
                </a:gridCol>
                <a:gridCol w="411480">
                  <a:extLst>
                    <a:ext uri="{9D8B030D-6E8A-4147-A177-3AD203B41FA5}">
                      <a16:colId xmlns:a16="http://schemas.microsoft.com/office/drawing/2014/main" val="4059639326"/>
                    </a:ext>
                  </a:extLst>
                </a:gridCol>
                <a:gridCol w="411480">
                  <a:extLst>
                    <a:ext uri="{9D8B030D-6E8A-4147-A177-3AD203B41FA5}">
                      <a16:colId xmlns:a16="http://schemas.microsoft.com/office/drawing/2014/main" val="2871667181"/>
                    </a:ext>
                  </a:extLst>
                </a:gridCol>
                <a:gridCol w="411480">
                  <a:extLst>
                    <a:ext uri="{9D8B030D-6E8A-4147-A177-3AD203B41FA5}">
                      <a16:colId xmlns:a16="http://schemas.microsoft.com/office/drawing/2014/main" val="1298600695"/>
                    </a:ext>
                  </a:extLst>
                </a:gridCol>
                <a:gridCol w="411480">
                  <a:extLst>
                    <a:ext uri="{9D8B030D-6E8A-4147-A177-3AD203B41FA5}">
                      <a16:colId xmlns:a16="http://schemas.microsoft.com/office/drawing/2014/main" val="1720440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9017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- 2024-01-29 12:48:20</a:t>
                      </a:r>
                      <a:r>
                        <a:rPr kumimoji="0" lang="en-US" sz="1000" b="0" i="0" u="none" strike="noStrike" kern="1200" cap="none" spc="0" normalizeH="0" baseline="0" noProof="0">
                          <a:ln>
                            <a:noFill/>
                          </a:ln>
                          <a:solidFill>
                            <a:prstClr val="black"/>
                          </a:solidFill>
                          <a:effectLst/>
                          <a:uLnTx/>
                          <a:uFillTx/>
                          <a:latin typeface="Calibri"/>
                          <a:ea typeface="+mn-ea"/>
                          <a:cs typeface="+mn-cs"/>
                        </a:rPr>
                        <a:t>
 Focusing on the powerful partnership between golfer and their coach, watch how @petecowengolf gives @padraig_h tips on technique and Padraig testing it on his swing. 🏌️‍♂️
#DubaiDesertClassic | #RolexSeries | @waslgroup pic.x.com/frq2wzwnhl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4.1146 %</a:t>
                      </a:r>
                    </a:p>
                  </a:txBody>
                  <a:tcPr/>
                </a:tc>
                <a:extLst>
                  <a:ext uri="{0D108BD9-81ED-4DB2-BD59-A6C34878D82A}">
                    <a16:rowId xmlns:a16="http://schemas.microsoft.com/office/drawing/2014/main" val="477861722"/>
                  </a:ext>
                </a:extLst>
              </a:tr>
            </a:tbl>
          </a:graphicData>
        </a:graphic>
      </p:graphicFrame>
      <p:sp>
        <p:nvSpPr>
          <p:cNvPr id="4" name="Text Placeholder 3">
            <a:extLst>
              <a:ext uri="{FF2B5EF4-FFF2-40B4-BE49-F238E27FC236}">
                <a16:creationId xmlns:a16="http://schemas.microsoft.com/office/drawing/2014/main" id="{A81DAF44-6825-4D4D-9F27-6620F82631E1}"/>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48532458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81EF6-DA1B-4C84-AA77-FA00A59CFA9D}"/>
              </a:ext>
            </a:extLst>
          </p:cNvPr>
          <p:cNvSpPr>
            <a:spLocks noGrp="1"/>
          </p:cNvSpPr>
          <p:nvPr>
            <p:ph type="title"/>
          </p:nvPr>
        </p:nvSpPr>
        <p:spPr/>
        <p:txBody>
          <a:bodyPr/>
          <a:lstStyle/>
          <a:p>
            <a:r>
              <a:rPr lang="en-US"/>
              <a:t>Twitter Own Tweets Table | Hero Dubai Desert Classic - 16 of 20</a:t>
            </a:r>
          </a:p>
        </p:txBody>
      </p:sp>
      <p:graphicFrame>
        <p:nvGraphicFramePr>
          <p:cNvPr id="5" name="Table Placeholder 4">
            <a:extLst>
              <a:ext uri="{FF2B5EF4-FFF2-40B4-BE49-F238E27FC236}">
                <a16:creationId xmlns:a16="http://schemas.microsoft.com/office/drawing/2014/main" id="{8EBAE049-2040-4599-8534-15465570747B}"/>
              </a:ext>
            </a:extLst>
          </p:cNvPr>
          <p:cNvGraphicFramePr>
            <a:graphicFrameLocks noGrp="1"/>
          </p:cNvGraphicFramePr>
          <p:nvPr>
            <p:ph type="tbl" sz="quarter" idx="13"/>
            <p:extLst>
              <p:ext uri="{D42A27DB-BD31-4B8C-83A1-F6EECF244321}">
                <p14:modId xmlns:p14="http://schemas.microsoft.com/office/powerpoint/2010/main" val="218028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65625112"/>
                    </a:ext>
                  </a:extLst>
                </a:gridCol>
                <a:gridCol w="1316736">
                  <a:extLst>
                    <a:ext uri="{9D8B030D-6E8A-4147-A177-3AD203B41FA5}">
                      <a16:colId xmlns:a16="http://schemas.microsoft.com/office/drawing/2014/main" val="1018503643"/>
                    </a:ext>
                  </a:extLst>
                </a:gridCol>
                <a:gridCol w="411480">
                  <a:extLst>
                    <a:ext uri="{9D8B030D-6E8A-4147-A177-3AD203B41FA5}">
                      <a16:colId xmlns:a16="http://schemas.microsoft.com/office/drawing/2014/main" val="3873490878"/>
                    </a:ext>
                  </a:extLst>
                </a:gridCol>
                <a:gridCol w="411480">
                  <a:extLst>
                    <a:ext uri="{9D8B030D-6E8A-4147-A177-3AD203B41FA5}">
                      <a16:colId xmlns:a16="http://schemas.microsoft.com/office/drawing/2014/main" val="4268971133"/>
                    </a:ext>
                  </a:extLst>
                </a:gridCol>
                <a:gridCol w="411480">
                  <a:extLst>
                    <a:ext uri="{9D8B030D-6E8A-4147-A177-3AD203B41FA5}">
                      <a16:colId xmlns:a16="http://schemas.microsoft.com/office/drawing/2014/main" val="72436372"/>
                    </a:ext>
                  </a:extLst>
                </a:gridCol>
                <a:gridCol w="411480">
                  <a:extLst>
                    <a:ext uri="{9D8B030D-6E8A-4147-A177-3AD203B41FA5}">
                      <a16:colId xmlns:a16="http://schemas.microsoft.com/office/drawing/2014/main" val="729178904"/>
                    </a:ext>
                  </a:extLst>
                </a:gridCol>
                <a:gridCol w="411480">
                  <a:extLst>
                    <a:ext uri="{9D8B030D-6E8A-4147-A177-3AD203B41FA5}">
                      <a16:colId xmlns:a16="http://schemas.microsoft.com/office/drawing/2014/main" val="4089268096"/>
                    </a:ext>
                  </a:extLst>
                </a:gridCol>
                <a:gridCol w="411480">
                  <a:extLst>
                    <a:ext uri="{9D8B030D-6E8A-4147-A177-3AD203B41FA5}">
                      <a16:colId xmlns:a16="http://schemas.microsoft.com/office/drawing/2014/main" val="4152117111"/>
                    </a:ext>
                  </a:extLst>
                </a:gridCol>
                <a:gridCol w="576072">
                  <a:extLst>
                    <a:ext uri="{9D8B030D-6E8A-4147-A177-3AD203B41FA5}">
                      <a16:colId xmlns:a16="http://schemas.microsoft.com/office/drawing/2014/main" val="1549036057"/>
                    </a:ext>
                  </a:extLst>
                </a:gridCol>
                <a:gridCol w="411480">
                  <a:extLst>
                    <a:ext uri="{9D8B030D-6E8A-4147-A177-3AD203B41FA5}">
                      <a16:colId xmlns:a16="http://schemas.microsoft.com/office/drawing/2014/main" val="2810305460"/>
                    </a:ext>
                  </a:extLst>
                </a:gridCol>
                <a:gridCol w="411480">
                  <a:extLst>
                    <a:ext uri="{9D8B030D-6E8A-4147-A177-3AD203B41FA5}">
                      <a16:colId xmlns:a16="http://schemas.microsoft.com/office/drawing/2014/main" val="346197119"/>
                    </a:ext>
                  </a:extLst>
                </a:gridCol>
                <a:gridCol w="411480">
                  <a:extLst>
                    <a:ext uri="{9D8B030D-6E8A-4147-A177-3AD203B41FA5}">
                      <a16:colId xmlns:a16="http://schemas.microsoft.com/office/drawing/2014/main" val="484345809"/>
                    </a:ext>
                  </a:extLst>
                </a:gridCol>
                <a:gridCol w="411480">
                  <a:extLst>
                    <a:ext uri="{9D8B030D-6E8A-4147-A177-3AD203B41FA5}">
                      <a16:colId xmlns:a16="http://schemas.microsoft.com/office/drawing/2014/main" val="1591065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9032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- 2024-01-26 16:27:14</a:t>
                      </a:r>
                      <a:r>
                        <a:rPr kumimoji="0" lang="en-US" sz="1000" b="0" i="0" u="none" strike="noStrike" kern="1200" cap="none" spc="0" normalizeH="0" baseline="0" noProof="0">
                          <a:ln>
                            <a:noFill/>
                          </a:ln>
                          <a:solidFill>
                            <a:prstClr val="black"/>
                          </a:solidFill>
                          <a:effectLst/>
                          <a:uLnTx/>
                          <a:uFillTx/>
                          <a:latin typeface="Calibri"/>
                          <a:ea typeface="+mn-ea"/>
                          <a:cs typeface="+mn-cs"/>
                        </a:rPr>
                        <a:t>
 It was a pleasure having you at Hero #DubaiDesertClassic 🥰 x.com/NiallOfficial/…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2.7840 %</a:t>
                      </a:r>
                    </a:p>
                  </a:txBody>
                  <a:tcPr/>
                </a:tc>
                <a:extLst>
                  <a:ext uri="{0D108BD9-81ED-4DB2-BD59-A6C34878D82A}">
                    <a16:rowId xmlns:a16="http://schemas.microsoft.com/office/drawing/2014/main" val="1168510863"/>
                  </a:ext>
                </a:extLst>
              </a:tr>
            </a:tbl>
          </a:graphicData>
        </a:graphic>
      </p:graphicFrame>
      <p:sp>
        <p:nvSpPr>
          <p:cNvPr id="4" name="Text Placeholder 3">
            <a:extLst>
              <a:ext uri="{FF2B5EF4-FFF2-40B4-BE49-F238E27FC236}">
                <a16:creationId xmlns:a16="http://schemas.microsoft.com/office/drawing/2014/main" id="{F600F108-63FC-4251-B0D7-C48CE1A4E1A2}"/>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50792401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8FA2-5352-40C3-BDE4-55EC05AF24F7}"/>
              </a:ext>
            </a:extLst>
          </p:cNvPr>
          <p:cNvSpPr>
            <a:spLocks noGrp="1"/>
          </p:cNvSpPr>
          <p:nvPr>
            <p:ph type="title"/>
          </p:nvPr>
        </p:nvSpPr>
        <p:spPr/>
        <p:txBody>
          <a:bodyPr/>
          <a:lstStyle/>
          <a:p>
            <a:r>
              <a:rPr lang="en-US"/>
              <a:t>Twitter Own Tweets Table | Hero Dubai Desert Classic - 17 of 20</a:t>
            </a:r>
          </a:p>
        </p:txBody>
      </p:sp>
      <p:graphicFrame>
        <p:nvGraphicFramePr>
          <p:cNvPr id="5" name="Table Placeholder 4">
            <a:extLst>
              <a:ext uri="{FF2B5EF4-FFF2-40B4-BE49-F238E27FC236}">
                <a16:creationId xmlns:a16="http://schemas.microsoft.com/office/drawing/2014/main" id="{1576D023-8EDA-4D94-A5B5-6F0E75F195CD}"/>
              </a:ext>
            </a:extLst>
          </p:cNvPr>
          <p:cNvGraphicFramePr>
            <a:graphicFrameLocks noGrp="1"/>
          </p:cNvGraphicFramePr>
          <p:nvPr>
            <p:ph type="tbl" sz="quarter" idx="13"/>
            <p:extLst>
              <p:ext uri="{D42A27DB-BD31-4B8C-83A1-F6EECF244321}">
                <p14:modId xmlns:p14="http://schemas.microsoft.com/office/powerpoint/2010/main" val="256483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0149765"/>
                    </a:ext>
                  </a:extLst>
                </a:gridCol>
                <a:gridCol w="1316736">
                  <a:extLst>
                    <a:ext uri="{9D8B030D-6E8A-4147-A177-3AD203B41FA5}">
                      <a16:colId xmlns:a16="http://schemas.microsoft.com/office/drawing/2014/main" val="1239667812"/>
                    </a:ext>
                  </a:extLst>
                </a:gridCol>
                <a:gridCol w="411480">
                  <a:extLst>
                    <a:ext uri="{9D8B030D-6E8A-4147-A177-3AD203B41FA5}">
                      <a16:colId xmlns:a16="http://schemas.microsoft.com/office/drawing/2014/main" val="3571764022"/>
                    </a:ext>
                  </a:extLst>
                </a:gridCol>
                <a:gridCol w="411480">
                  <a:extLst>
                    <a:ext uri="{9D8B030D-6E8A-4147-A177-3AD203B41FA5}">
                      <a16:colId xmlns:a16="http://schemas.microsoft.com/office/drawing/2014/main" val="3150662501"/>
                    </a:ext>
                  </a:extLst>
                </a:gridCol>
                <a:gridCol w="411480">
                  <a:extLst>
                    <a:ext uri="{9D8B030D-6E8A-4147-A177-3AD203B41FA5}">
                      <a16:colId xmlns:a16="http://schemas.microsoft.com/office/drawing/2014/main" val="3309899088"/>
                    </a:ext>
                  </a:extLst>
                </a:gridCol>
                <a:gridCol w="411480">
                  <a:extLst>
                    <a:ext uri="{9D8B030D-6E8A-4147-A177-3AD203B41FA5}">
                      <a16:colId xmlns:a16="http://schemas.microsoft.com/office/drawing/2014/main" val="3761896696"/>
                    </a:ext>
                  </a:extLst>
                </a:gridCol>
                <a:gridCol w="411480">
                  <a:extLst>
                    <a:ext uri="{9D8B030D-6E8A-4147-A177-3AD203B41FA5}">
                      <a16:colId xmlns:a16="http://schemas.microsoft.com/office/drawing/2014/main" val="286403570"/>
                    </a:ext>
                  </a:extLst>
                </a:gridCol>
                <a:gridCol w="411480">
                  <a:extLst>
                    <a:ext uri="{9D8B030D-6E8A-4147-A177-3AD203B41FA5}">
                      <a16:colId xmlns:a16="http://schemas.microsoft.com/office/drawing/2014/main" val="2846530809"/>
                    </a:ext>
                  </a:extLst>
                </a:gridCol>
                <a:gridCol w="576072">
                  <a:extLst>
                    <a:ext uri="{9D8B030D-6E8A-4147-A177-3AD203B41FA5}">
                      <a16:colId xmlns:a16="http://schemas.microsoft.com/office/drawing/2014/main" val="2048095740"/>
                    </a:ext>
                  </a:extLst>
                </a:gridCol>
                <a:gridCol w="411480">
                  <a:extLst>
                    <a:ext uri="{9D8B030D-6E8A-4147-A177-3AD203B41FA5}">
                      <a16:colId xmlns:a16="http://schemas.microsoft.com/office/drawing/2014/main" val="3182991035"/>
                    </a:ext>
                  </a:extLst>
                </a:gridCol>
                <a:gridCol w="411480">
                  <a:extLst>
                    <a:ext uri="{9D8B030D-6E8A-4147-A177-3AD203B41FA5}">
                      <a16:colId xmlns:a16="http://schemas.microsoft.com/office/drawing/2014/main" val="223287593"/>
                    </a:ext>
                  </a:extLst>
                </a:gridCol>
                <a:gridCol w="411480">
                  <a:extLst>
                    <a:ext uri="{9D8B030D-6E8A-4147-A177-3AD203B41FA5}">
                      <a16:colId xmlns:a16="http://schemas.microsoft.com/office/drawing/2014/main" val="3851591970"/>
                    </a:ext>
                  </a:extLst>
                </a:gridCol>
                <a:gridCol w="411480">
                  <a:extLst>
                    <a:ext uri="{9D8B030D-6E8A-4147-A177-3AD203B41FA5}">
                      <a16:colId xmlns:a16="http://schemas.microsoft.com/office/drawing/2014/main" val="27263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3884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- 2024-01-23 11:30:00</a:t>
                      </a:r>
                      <a:r>
                        <a:rPr kumimoji="0" lang="en-US" sz="1000" b="0" i="0" u="none" strike="noStrike" kern="1200" cap="none" spc="0" normalizeH="0" baseline="0" noProof="0">
                          <a:ln>
                            <a:noFill/>
                          </a:ln>
                          <a:solidFill>
                            <a:prstClr val="black"/>
                          </a:solidFill>
                          <a:effectLst/>
                          <a:uLnTx/>
                          <a:uFillTx/>
                          <a:latin typeface="Calibri"/>
                          <a:ea typeface="+mn-ea"/>
                          <a:cs typeface="+mn-cs"/>
                        </a:rPr>
                        <a:t>
 A focused mind is a golfer's greatest asset 💆‍♂️
@Dylan_Frittelli sharing his essential preparations before any @DPWorldTour event with the elite recovery provided by C11 recovery in Hero #DubaiDesertClassic #RolexSeries pic.x.com/zhngae4azz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3.1941 %</a:t>
                      </a:r>
                    </a:p>
                  </a:txBody>
                  <a:tcPr/>
                </a:tc>
                <a:extLst>
                  <a:ext uri="{0D108BD9-81ED-4DB2-BD59-A6C34878D82A}">
                    <a16:rowId xmlns:a16="http://schemas.microsoft.com/office/drawing/2014/main" val="2195531627"/>
                  </a:ext>
                </a:extLst>
              </a:tr>
            </a:tbl>
          </a:graphicData>
        </a:graphic>
      </p:graphicFrame>
      <p:sp>
        <p:nvSpPr>
          <p:cNvPr id="4" name="Text Placeholder 3">
            <a:extLst>
              <a:ext uri="{FF2B5EF4-FFF2-40B4-BE49-F238E27FC236}">
                <a16:creationId xmlns:a16="http://schemas.microsoft.com/office/drawing/2014/main" id="{E2906DD4-1BEC-40AE-A07D-BF33568B3FF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08181341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E902B-8A3A-4585-B4DB-2536DBB16A04}"/>
              </a:ext>
            </a:extLst>
          </p:cNvPr>
          <p:cNvSpPr>
            <a:spLocks noGrp="1"/>
          </p:cNvSpPr>
          <p:nvPr>
            <p:ph type="title"/>
          </p:nvPr>
        </p:nvSpPr>
        <p:spPr/>
        <p:txBody>
          <a:bodyPr/>
          <a:lstStyle/>
          <a:p>
            <a:r>
              <a:rPr lang="en-US"/>
              <a:t>Twitter Own Tweets Table | Hero Dubai Desert Classic - 18 of 20</a:t>
            </a:r>
          </a:p>
        </p:txBody>
      </p:sp>
      <p:graphicFrame>
        <p:nvGraphicFramePr>
          <p:cNvPr id="5" name="Table Placeholder 4">
            <a:extLst>
              <a:ext uri="{FF2B5EF4-FFF2-40B4-BE49-F238E27FC236}">
                <a16:creationId xmlns:a16="http://schemas.microsoft.com/office/drawing/2014/main" id="{677EAF0B-369E-4949-9E15-2258DCD4CD67}"/>
              </a:ext>
            </a:extLst>
          </p:cNvPr>
          <p:cNvGraphicFramePr>
            <a:graphicFrameLocks noGrp="1"/>
          </p:cNvGraphicFramePr>
          <p:nvPr>
            <p:ph type="tbl" sz="quarter" idx="13"/>
            <p:extLst>
              <p:ext uri="{D42A27DB-BD31-4B8C-83A1-F6EECF244321}">
                <p14:modId xmlns:p14="http://schemas.microsoft.com/office/powerpoint/2010/main" val="31503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4993374"/>
                    </a:ext>
                  </a:extLst>
                </a:gridCol>
                <a:gridCol w="1316736">
                  <a:extLst>
                    <a:ext uri="{9D8B030D-6E8A-4147-A177-3AD203B41FA5}">
                      <a16:colId xmlns:a16="http://schemas.microsoft.com/office/drawing/2014/main" val="2521806271"/>
                    </a:ext>
                  </a:extLst>
                </a:gridCol>
                <a:gridCol w="411480">
                  <a:extLst>
                    <a:ext uri="{9D8B030D-6E8A-4147-A177-3AD203B41FA5}">
                      <a16:colId xmlns:a16="http://schemas.microsoft.com/office/drawing/2014/main" val="887996848"/>
                    </a:ext>
                  </a:extLst>
                </a:gridCol>
                <a:gridCol w="411480">
                  <a:extLst>
                    <a:ext uri="{9D8B030D-6E8A-4147-A177-3AD203B41FA5}">
                      <a16:colId xmlns:a16="http://schemas.microsoft.com/office/drawing/2014/main" val="339409092"/>
                    </a:ext>
                  </a:extLst>
                </a:gridCol>
                <a:gridCol w="411480">
                  <a:extLst>
                    <a:ext uri="{9D8B030D-6E8A-4147-A177-3AD203B41FA5}">
                      <a16:colId xmlns:a16="http://schemas.microsoft.com/office/drawing/2014/main" val="2811859905"/>
                    </a:ext>
                  </a:extLst>
                </a:gridCol>
                <a:gridCol w="411480">
                  <a:extLst>
                    <a:ext uri="{9D8B030D-6E8A-4147-A177-3AD203B41FA5}">
                      <a16:colId xmlns:a16="http://schemas.microsoft.com/office/drawing/2014/main" val="1258133328"/>
                    </a:ext>
                  </a:extLst>
                </a:gridCol>
                <a:gridCol w="411480">
                  <a:extLst>
                    <a:ext uri="{9D8B030D-6E8A-4147-A177-3AD203B41FA5}">
                      <a16:colId xmlns:a16="http://schemas.microsoft.com/office/drawing/2014/main" val="1742054689"/>
                    </a:ext>
                  </a:extLst>
                </a:gridCol>
                <a:gridCol w="411480">
                  <a:extLst>
                    <a:ext uri="{9D8B030D-6E8A-4147-A177-3AD203B41FA5}">
                      <a16:colId xmlns:a16="http://schemas.microsoft.com/office/drawing/2014/main" val="660783212"/>
                    </a:ext>
                  </a:extLst>
                </a:gridCol>
                <a:gridCol w="576072">
                  <a:extLst>
                    <a:ext uri="{9D8B030D-6E8A-4147-A177-3AD203B41FA5}">
                      <a16:colId xmlns:a16="http://schemas.microsoft.com/office/drawing/2014/main" val="4173027538"/>
                    </a:ext>
                  </a:extLst>
                </a:gridCol>
                <a:gridCol w="411480">
                  <a:extLst>
                    <a:ext uri="{9D8B030D-6E8A-4147-A177-3AD203B41FA5}">
                      <a16:colId xmlns:a16="http://schemas.microsoft.com/office/drawing/2014/main" val="1519363783"/>
                    </a:ext>
                  </a:extLst>
                </a:gridCol>
                <a:gridCol w="411480">
                  <a:extLst>
                    <a:ext uri="{9D8B030D-6E8A-4147-A177-3AD203B41FA5}">
                      <a16:colId xmlns:a16="http://schemas.microsoft.com/office/drawing/2014/main" val="2817669279"/>
                    </a:ext>
                  </a:extLst>
                </a:gridCol>
                <a:gridCol w="411480">
                  <a:extLst>
                    <a:ext uri="{9D8B030D-6E8A-4147-A177-3AD203B41FA5}">
                      <a16:colId xmlns:a16="http://schemas.microsoft.com/office/drawing/2014/main" val="2633491113"/>
                    </a:ext>
                  </a:extLst>
                </a:gridCol>
                <a:gridCol w="411480">
                  <a:extLst>
                    <a:ext uri="{9D8B030D-6E8A-4147-A177-3AD203B41FA5}">
                      <a16:colId xmlns:a16="http://schemas.microsoft.com/office/drawing/2014/main" val="327993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420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- 2024-01-23 09:58:09</a:t>
                      </a:r>
                      <a:r>
                        <a:rPr kumimoji="0" lang="en-US" sz="1000" b="0" i="0" u="none" strike="noStrike" kern="1200" cap="none" spc="0" normalizeH="0" baseline="0" noProof="0">
                          <a:ln>
                            <a:noFill/>
                          </a:ln>
                          <a:solidFill>
                            <a:prstClr val="black"/>
                          </a:solidFill>
                          <a:effectLst/>
                          <a:uLnTx/>
                          <a:uFillTx/>
                          <a:latin typeface="Calibri"/>
                          <a:ea typeface="+mn-ea"/>
                          <a:cs typeface="+mn-cs"/>
                        </a:rPr>
                        <a:t>
 "I do strongly believe that being a master of one shot is better than being okay in everything"
Taking tips from the master of the game, @TommyFleetwood1 gives out some of his learnings as a professional golfer  ⛳️
#DubaiDesertClassic | #RolexSeries pic.x.com/pawjjnr1zh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3.0749 %</a:t>
                      </a:r>
                    </a:p>
                  </a:txBody>
                  <a:tcPr/>
                </a:tc>
                <a:extLst>
                  <a:ext uri="{0D108BD9-81ED-4DB2-BD59-A6C34878D82A}">
                    <a16:rowId xmlns:a16="http://schemas.microsoft.com/office/drawing/2014/main" val="2183882412"/>
                  </a:ext>
                </a:extLst>
              </a:tr>
            </a:tbl>
          </a:graphicData>
        </a:graphic>
      </p:graphicFrame>
      <p:sp>
        <p:nvSpPr>
          <p:cNvPr id="4" name="Text Placeholder 3">
            <a:extLst>
              <a:ext uri="{FF2B5EF4-FFF2-40B4-BE49-F238E27FC236}">
                <a16:creationId xmlns:a16="http://schemas.microsoft.com/office/drawing/2014/main" id="{8263AC2B-922A-4CB8-A945-4B0725E8E035}"/>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263027479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F2E7-7003-40B8-A4FB-CA6CDA7B0A93}"/>
              </a:ext>
            </a:extLst>
          </p:cNvPr>
          <p:cNvSpPr>
            <a:spLocks noGrp="1"/>
          </p:cNvSpPr>
          <p:nvPr>
            <p:ph type="title"/>
          </p:nvPr>
        </p:nvSpPr>
        <p:spPr/>
        <p:txBody>
          <a:bodyPr/>
          <a:lstStyle/>
          <a:p>
            <a:r>
              <a:rPr lang="en-US"/>
              <a:t>Twitter Own Tweets Table | Hero Dubai Desert Classic - 19 of 20</a:t>
            </a:r>
          </a:p>
        </p:txBody>
      </p:sp>
      <p:graphicFrame>
        <p:nvGraphicFramePr>
          <p:cNvPr id="5" name="Table Placeholder 4">
            <a:extLst>
              <a:ext uri="{FF2B5EF4-FFF2-40B4-BE49-F238E27FC236}">
                <a16:creationId xmlns:a16="http://schemas.microsoft.com/office/drawing/2014/main" id="{5B5CCAEA-E9B4-4908-9F0D-997357FE9A71}"/>
              </a:ext>
            </a:extLst>
          </p:cNvPr>
          <p:cNvGraphicFramePr>
            <a:graphicFrameLocks noGrp="1"/>
          </p:cNvGraphicFramePr>
          <p:nvPr>
            <p:ph type="tbl" sz="quarter" idx="13"/>
            <p:extLst>
              <p:ext uri="{D42A27DB-BD31-4B8C-83A1-F6EECF244321}">
                <p14:modId xmlns:p14="http://schemas.microsoft.com/office/powerpoint/2010/main" val="230408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2800745"/>
                    </a:ext>
                  </a:extLst>
                </a:gridCol>
                <a:gridCol w="1316736">
                  <a:extLst>
                    <a:ext uri="{9D8B030D-6E8A-4147-A177-3AD203B41FA5}">
                      <a16:colId xmlns:a16="http://schemas.microsoft.com/office/drawing/2014/main" val="4065594524"/>
                    </a:ext>
                  </a:extLst>
                </a:gridCol>
                <a:gridCol w="411480">
                  <a:extLst>
                    <a:ext uri="{9D8B030D-6E8A-4147-A177-3AD203B41FA5}">
                      <a16:colId xmlns:a16="http://schemas.microsoft.com/office/drawing/2014/main" val="2210764278"/>
                    </a:ext>
                  </a:extLst>
                </a:gridCol>
                <a:gridCol w="411480">
                  <a:extLst>
                    <a:ext uri="{9D8B030D-6E8A-4147-A177-3AD203B41FA5}">
                      <a16:colId xmlns:a16="http://schemas.microsoft.com/office/drawing/2014/main" val="719184448"/>
                    </a:ext>
                  </a:extLst>
                </a:gridCol>
                <a:gridCol w="411480">
                  <a:extLst>
                    <a:ext uri="{9D8B030D-6E8A-4147-A177-3AD203B41FA5}">
                      <a16:colId xmlns:a16="http://schemas.microsoft.com/office/drawing/2014/main" val="1121289804"/>
                    </a:ext>
                  </a:extLst>
                </a:gridCol>
                <a:gridCol w="411480">
                  <a:extLst>
                    <a:ext uri="{9D8B030D-6E8A-4147-A177-3AD203B41FA5}">
                      <a16:colId xmlns:a16="http://schemas.microsoft.com/office/drawing/2014/main" val="1293007410"/>
                    </a:ext>
                  </a:extLst>
                </a:gridCol>
                <a:gridCol w="411480">
                  <a:extLst>
                    <a:ext uri="{9D8B030D-6E8A-4147-A177-3AD203B41FA5}">
                      <a16:colId xmlns:a16="http://schemas.microsoft.com/office/drawing/2014/main" val="3943321747"/>
                    </a:ext>
                  </a:extLst>
                </a:gridCol>
                <a:gridCol w="411480">
                  <a:extLst>
                    <a:ext uri="{9D8B030D-6E8A-4147-A177-3AD203B41FA5}">
                      <a16:colId xmlns:a16="http://schemas.microsoft.com/office/drawing/2014/main" val="3776422147"/>
                    </a:ext>
                  </a:extLst>
                </a:gridCol>
                <a:gridCol w="576072">
                  <a:extLst>
                    <a:ext uri="{9D8B030D-6E8A-4147-A177-3AD203B41FA5}">
                      <a16:colId xmlns:a16="http://schemas.microsoft.com/office/drawing/2014/main" val="3813273092"/>
                    </a:ext>
                  </a:extLst>
                </a:gridCol>
                <a:gridCol w="411480">
                  <a:extLst>
                    <a:ext uri="{9D8B030D-6E8A-4147-A177-3AD203B41FA5}">
                      <a16:colId xmlns:a16="http://schemas.microsoft.com/office/drawing/2014/main" val="641154814"/>
                    </a:ext>
                  </a:extLst>
                </a:gridCol>
                <a:gridCol w="411480">
                  <a:extLst>
                    <a:ext uri="{9D8B030D-6E8A-4147-A177-3AD203B41FA5}">
                      <a16:colId xmlns:a16="http://schemas.microsoft.com/office/drawing/2014/main" val="145849548"/>
                    </a:ext>
                  </a:extLst>
                </a:gridCol>
                <a:gridCol w="411480">
                  <a:extLst>
                    <a:ext uri="{9D8B030D-6E8A-4147-A177-3AD203B41FA5}">
                      <a16:colId xmlns:a16="http://schemas.microsoft.com/office/drawing/2014/main" val="2791821259"/>
                    </a:ext>
                  </a:extLst>
                </a:gridCol>
                <a:gridCol w="411480">
                  <a:extLst>
                    <a:ext uri="{9D8B030D-6E8A-4147-A177-3AD203B41FA5}">
                      <a16:colId xmlns:a16="http://schemas.microsoft.com/office/drawing/2014/main" val="224850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6965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- 2024-01-22 07:36:16</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the precious moments together since 2009 ✨
#DubaiDesertClassic | #RolexSeries | @McIlroyRory pic.x.com/b04vhlvm6k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3.2325 %</a:t>
                      </a:r>
                    </a:p>
                  </a:txBody>
                  <a:tcPr/>
                </a:tc>
                <a:extLst>
                  <a:ext uri="{0D108BD9-81ED-4DB2-BD59-A6C34878D82A}">
                    <a16:rowId xmlns:a16="http://schemas.microsoft.com/office/drawing/2014/main" val="338989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- 2024-01-21 21:11:29</a:t>
                      </a:r>
                      <a:r>
                        <a:rPr kumimoji="0" lang="en-US" sz="1000" b="0" i="0" u="none" strike="noStrike" kern="1200" cap="none" spc="0" normalizeH="0" baseline="0" noProof="0">
                          <a:ln>
                            <a:noFill/>
                          </a:ln>
                          <a:solidFill>
                            <a:prstClr val="black"/>
                          </a:solidFill>
                          <a:effectLst/>
                          <a:uLnTx/>
                          <a:uFillTx/>
                          <a:latin typeface="Calibri"/>
                          <a:ea typeface="+mn-ea"/>
                          <a:cs typeface="+mn-cs"/>
                        </a:rPr>
                        <a:t>
 RT @DPWorldTour: 4 fingers…Rory and his Dad 😂❤️
#DubaiDesertClassic | #RolexSeries pic.x.com/wifqn7pmcy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1453440"/>
                  </a:ext>
                </a:extLst>
              </a:tr>
            </a:tbl>
          </a:graphicData>
        </a:graphic>
      </p:graphicFrame>
      <p:sp>
        <p:nvSpPr>
          <p:cNvPr id="4" name="Text Placeholder 3">
            <a:extLst>
              <a:ext uri="{FF2B5EF4-FFF2-40B4-BE49-F238E27FC236}">
                <a16:creationId xmlns:a16="http://schemas.microsoft.com/office/drawing/2014/main" id="{8C774903-F93B-4978-9605-3AA09912BD6C}"/>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394377118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B6A02-F19B-46F4-98CC-019EE7F4978F}"/>
              </a:ext>
            </a:extLst>
          </p:cNvPr>
          <p:cNvSpPr>
            <a:spLocks noGrp="1"/>
          </p:cNvSpPr>
          <p:nvPr>
            <p:ph type="title"/>
          </p:nvPr>
        </p:nvSpPr>
        <p:spPr/>
        <p:txBody>
          <a:bodyPr/>
          <a:lstStyle/>
          <a:p>
            <a:r>
              <a:rPr lang="en-US"/>
              <a:t>Twitter Own Tweets Table | Hero Dubai Desert Classic - 20 of 20</a:t>
            </a:r>
          </a:p>
        </p:txBody>
      </p:sp>
      <p:graphicFrame>
        <p:nvGraphicFramePr>
          <p:cNvPr id="5" name="Table Placeholder 4">
            <a:extLst>
              <a:ext uri="{FF2B5EF4-FFF2-40B4-BE49-F238E27FC236}">
                <a16:creationId xmlns:a16="http://schemas.microsoft.com/office/drawing/2014/main" id="{1AC7C69B-4234-443A-BC20-49F4DB870620}"/>
              </a:ext>
            </a:extLst>
          </p:cNvPr>
          <p:cNvGraphicFramePr>
            <a:graphicFrameLocks noGrp="1"/>
          </p:cNvGraphicFramePr>
          <p:nvPr>
            <p:ph type="tbl" sz="quarter" idx="13"/>
            <p:extLst>
              <p:ext uri="{D42A27DB-BD31-4B8C-83A1-F6EECF244321}">
                <p14:modId xmlns:p14="http://schemas.microsoft.com/office/powerpoint/2010/main" val="381314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9059359"/>
                    </a:ext>
                  </a:extLst>
                </a:gridCol>
                <a:gridCol w="1316736">
                  <a:extLst>
                    <a:ext uri="{9D8B030D-6E8A-4147-A177-3AD203B41FA5}">
                      <a16:colId xmlns:a16="http://schemas.microsoft.com/office/drawing/2014/main" val="958727044"/>
                    </a:ext>
                  </a:extLst>
                </a:gridCol>
                <a:gridCol w="411480">
                  <a:extLst>
                    <a:ext uri="{9D8B030D-6E8A-4147-A177-3AD203B41FA5}">
                      <a16:colId xmlns:a16="http://schemas.microsoft.com/office/drawing/2014/main" val="2093083635"/>
                    </a:ext>
                  </a:extLst>
                </a:gridCol>
                <a:gridCol w="411480">
                  <a:extLst>
                    <a:ext uri="{9D8B030D-6E8A-4147-A177-3AD203B41FA5}">
                      <a16:colId xmlns:a16="http://schemas.microsoft.com/office/drawing/2014/main" val="1925897618"/>
                    </a:ext>
                  </a:extLst>
                </a:gridCol>
                <a:gridCol w="411480">
                  <a:extLst>
                    <a:ext uri="{9D8B030D-6E8A-4147-A177-3AD203B41FA5}">
                      <a16:colId xmlns:a16="http://schemas.microsoft.com/office/drawing/2014/main" val="366707261"/>
                    </a:ext>
                  </a:extLst>
                </a:gridCol>
                <a:gridCol w="411480">
                  <a:extLst>
                    <a:ext uri="{9D8B030D-6E8A-4147-A177-3AD203B41FA5}">
                      <a16:colId xmlns:a16="http://schemas.microsoft.com/office/drawing/2014/main" val="1400852869"/>
                    </a:ext>
                  </a:extLst>
                </a:gridCol>
                <a:gridCol w="411480">
                  <a:extLst>
                    <a:ext uri="{9D8B030D-6E8A-4147-A177-3AD203B41FA5}">
                      <a16:colId xmlns:a16="http://schemas.microsoft.com/office/drawing/2014/main" val="3325023906"/>
                    </a:ext>
                  </a:extLst>
                </a:gridCol>
                <a:gridCol w="411480">
                  <a:extLst>
                    <a:ext uri="{9D8B030D-6E8A-4147-A177-3AD203B41FA5}">
                      <a16:colId xmlns:a16="http://schemas.microsoft.com/office/drawing/2014/main" val="3536318136"/>
                    </a:ext>
                  </a:extLst>
                </a:gridCol>
                <a:gridCol w="576072">
                  <a:extLst>
                    <a:ext uri="{9D8B030D-6E8A-4147-A177-3AD203B41FA5}">
                      <a16:colId xmlns:a16="http://schemas.microsoft.com/office/drawing/2014/main" val="1686128816"/>
                    </a:ext>
                  </a:extLst>
                </a:gridCol>
                <a:gridCol w="411480">
                  <a:extLst>
                    <a:ext uri="{9D8B030D-6E8A-4147-A177-3AD203B41FA5}">
                      <a16:colId xmlns:a16="http://schemas.microsoft.com/office/drawing/2014/main" val="506549983"/>
                    </a:ext>
                  </a:extLst>
                </a:gridCol>
                <a:gridCol w="411480">
                  <a:extLst>
                    <a:ext uri="{9D8B030D-6E8A-4147-A177-3AD203B41FA5}">
                      <a16:colId xmlns:a16="http://schemas.microsoft.com/office/drawing/2014/main" val="4278975741"/>
                    </a:ext>
                  </a:extLst>
                </a:gridCol>
                <a:gridCol w="411480">
                  <a:extLst>
                    <a:ext uri="{9D8B030D-6E8A-4147-A177-3AD203B41FA5}">
                      <a16:colId xmlns:a16="http://schemas.microsoft.com/office/drawing/2014/main" val="2439565389"/>
                    </a:ext>
                  </a:extLst>
                </a:gridCol>
                <a:gridCol w="411480">
                  <a:extLst>
                    <a:ext uri="{9D8B030D-6E8A-4147-A177-3AD203B41FA5}">
                      <a16:colId xmlns:a16="http://schemas.microsoft.com/office/drawing/2014/main" val="254473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383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@DubaiDCGolf - 2024-01-21 21:11:23</a:t>
                      </a:r>
                      <a:r>
                        <a:rPr kumimoji="0" lang="en-US" sz="1000" b="0" i="0" u="none" strike="noStrike" kern="1200" cap="none" spc="0" normalizeH="0" baseline="0" noProof="0">
                          <a:ln>
                            <a:noFill/>
                          </a:ln>
                          <a:solidFill>
                            <a:prstClr val="black"/>
                          </a:solidFill>
                          <a:effectLst/>
                          <a:uLnTx/>
                          <a:uFillTx/>
                          <a:latin typeface="Calibri"/>
                          <a:ea typeface="+mn-ea"/>
                          <a:cs typeface="+mn-cs"/>
                        </a:rPr>
                        <a:t>
 RT @Thorbjornolesen: @DubaiDCGolf… always one of the best weeks of the year! 💯 pic.x.com/jv1vqhlk2y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49955406"/>
                  </a:ext>
                </a:extLst>
              </a:tr>
            </a:tbl>
          </a:graphicData>
        </a:graphic>
      </p:graphicFrame>
      <p:sp>
        <p:nvSpPr>
          <p:cNvPr id="4" name="Text Placeholder 3">
            <a:extLst>
              <a:ext uri="{FF2B5EF4-FFF2-40B4-BE49-F238E27FC236}">
                <a16:creationId xmlns:a16="http://schemas.microsoft.com/office/drawing/2014/main" id="{A61882BF-7811-4FD6-AD34-55AA788B8836}"/>
              </a:ext>
            </a:extLst>
          </p:cNvPr>
          <p:cNvSpPr>
            <a:spLocks noGrp="1"/>
          </p:cNvSpPr>
          <p:nvPr>
            <p:ph type="body" sz="quarter" idx="14"/>
          </p:nvPr>
        </p:nvSpPr>
        <p:spPr/>
        <p:txBody>
          <a:bodyPr/>
          <a:lstStyle/>
          <a:p>
            <a:r>
              <a:rPr lang="en-US"/>
              <a:t>12/01/2023 - 08/31/2024</a:t>
            </a:r>
          </a:p>
        </p:txBody>
      </p:sp>
    </p:spTree>
    <p:extLst>
      <p:ext uri="{BB962C8B-B14F-4D97-AF65-F5344CB8AC3E}">
        <p14:creationId xmlns:p14="http://schemas.microsoft.com/office/powerpoint/2010/main" val="19080013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12</TotalTime>
  <Words>23943</Words>
  <Application>Microsoft Office PowerPoint</Application>
  <PresentationFormat>On-screen Show (4:3)</PresentationFormat>
  <Paragraphs>5822</Paragraphs>
  <Slides>205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205</vt:i4>
      </vt:variant>
    </vt:vector>
  </HeadingPairs>
  <TitlesOfParts>
    <vt:vector size="208" baseType="lpstr">
      <vt:lpstr>Calibri</vt:lpstr>
      <vt:lpstr>Arial</vt:lpstr>
      <vt:lpstr>quintly_template</vt:lpstr>
      <vt:lpstr>Monthly metrics</vt:lpstr>
      <vt:lpstr>Instagram All Posts Table Overview (Organic Performance) | Hero Dubai Desert Classic</vt:lpstr>
      <vt:lpstr>Overall All Posts Table Overview (Organic Performance) | Hero Dubai Desert Classic - 1 of 25</vt:lpstr>
      <vt:lpstr>Overall All Posts Table Overview (Organic Performance) | Hero Dubai Desert Classic - 2 of 25</vt:lpstr>
      <vt:lpstr>Overall All Posts Table Overview (Organic Performance) | Hero Dubai Desert Classic - 3 of 25</vt:lpstr>
      <vt:lpstr>Overall All Posts Table Overview (Organic Performance) | Hero Dubai Desert Classic - 4 of 25</vt:lpstr>
      <vt:lpstr>Overall All Posts Table Overview (Organic Performance) | Hero Dubai Desert Classic - 5 of 25</vt:lpstr>
      <vt:lpstr>Overall All Posts Table Overview (Organic Performance) | Hero Dubai Desert Classic - 6 of 25</vt:lpstr>
      <vt:lpstr>Overall All Posts Table Overview (Organic Performance) | Hero Dubai Desert Classic - 7 of 25</vt:lpstr>
      <vt:lpstr>Overall All Posts Table Overview (Organic Performance) | Hero Dubai Desert Classic - 8 of 25</vt:lpstr>
      <vt:lpstr>Overall All Posts Table Overview (Organic Performance) | Hero Dubai Desert Classic - 9 of 25</vt:lpstr>
      <vt:lpstr>Overall All Posts Table Overview (Organic Performance) | Hero Dubai Desert Classic - 10 of 25</vt:lpstr>
      <vt:lpstr>Overall All Posts Table Overview (Organic Performance) | Hero Dubai Desert Classic - 11 of 25</vt:lpstr>
      <vt:lpstr>Overall All Posts Table Overview (Organic Performance) | Hero Dubai Desert Classic - 12 of 25</vt:lpstr>
      <vt:lpstr>Overall All Posts Table Overview (Organic Performance) | Hero Dubai Desert Classic - 13 of 25</vt:lpstr>
      <vt:lpstr>Overall All Posts Table Overview (Organic Performance) | Hero Dubai Desert Classic - 14 of 25</vt:lpstr>
      <vt:lpstr>Overall All Posts Table Overview (Organic Performance) | Hero Dubai Desert Classic - 15 of 25</vt:lpstr>
      <vt:lpstr>Overall All Posts Table Overview (Organic Performance) | Hero Dubai Desert Classic - 16 of 25</vt:lpstr>
      <vt:lpstr>Overall All Posts Table Overview (Organic Performance) | Hero Dubai Desert Classic - 17 of 25</vt:lpstr>
      <vt:lpstr>Overall All Posts Table Overview (Organic Performance) | Hero Dubai Desert Classic - 18 of 25</vt:lpstr>
      <vt:lpstr>Overall All Posts Table Overview (Organic Performance) | Hero Dubai Desert Classic - 19 of 25</vt:lpstr>
      <vt:lpstr>Overall All Posts Table Overview (Organic Performance) | Hero Dubai Desert Classic - 20 of 25</vt:lpstr>
      <vt:lpstr>Overall All Posts Table Overview (Organic Performance) | Hero Dubai Desert Classic - 21 of 25</vt:lpstr>
      <vt:lpstr>Overall All Posts Table Overview (Organic Performance) | Hero Dubai Desert Classic - 22 of 25</vt:lpstr>
      <vt:lpstr>Overall All Posts Table Overview (Organic Performance) | Hero Dubai Desert Classic - 23 of 25</vt:lpstr>
      <vt:lpstr>Overall All Posts Table Overview (Organic Performance) | Hero Dubai Desert Classic - 24 of 25</vt:lpstr>
      <vt:lpstr>Overall All Posts Table Overview (Organic Performance) | Hero Dubai Desert Classic - 25 of 25</vt:lpstr>
      <vt:lpstr>Overall Reach (Organic) | Hero Dubai Desert Classic</vt:lpstr>
      <vt:lpstr>Overall Impressions (Organic) | Hero Dubai Desert Classic</vt:lpstr>
      <vt:lpstr>Overall Engagements (Organic) | Hero Dubai Desert Classic</vt:lpstr>
      <vt:lpstr>Overall Daily Reach (Organic) | Hero Dubai Desert Classic</vt:lpstr>
      <vt:lpstr>Overall Daily Impressions (Organic) | Hero Dubai Desert Classic</vt:lpstr>
      <vt:lpstr>Overall Daily Engagements (Organic) | Hero Dubai Desert Classic</vt:lpstr>
      <vt:lpstr>Instagram IG Reach (Organic + Paid) | Hero Dubai Desert Classic</vt:lpstr>
      <vt:lpstr>Instagram IG Impressions (Organic + Paid) | Hero Dubai Desert Classic</vt:lpstr>
      <vt:lpstr>Instagram IG Engagements (Organic) | Hero Dubai Desert Classic</vt:lpstr>
      <vt:lpstr>Overall All Posts Table | Hero Dubai Desert Classic - 1 of 24</vt:lpstr>
      <vt:lpstr>Overall All Posts Table | Hero Dubai Desert Classic - 2 of 24</vt:lpstr>
      <vt:lpstr>Overall All Posts Table | Hero Dubai Desert Classic - 3 of 24</vt:lpstr>
      <vt:lpstr>Overall All Posts Table | Hero Dubai Desert Classic - 4 of 24</vt:lpstr>
      <vt:lpstr>Overall All Posts Table | Hero Dubai Desert Classic - 5 of 24</vt:lpstr>
      <vt:lpstr>Overall All Posts Table | Hero Dubai Desert Classic - 6 of 24</vt:lpstr>
      <vt:lpstr>Overall All Posts Table | Hero Dubai Desert Classic - 7 of 24</vt:lpstr>
      <vt:lpstr>Overall All Posts Table | Hero Dubai Desert Classic - 8 of 24</vt:lpstr>
      <vt:lpstr>Overall All Posts Table | Hero Dubai Desert Classic - 9 of 24</vt:lpstr>
      <vt:lpstr>Overall All Posts Table | Hero Dubai Desert Classic - 10 of 24</vt:lpstr>
      <vt:lpstr>Overall All Posts Table | Hero Dubai Desert Classic - 11 of 24</vt:lpstr>
      <vt:lpstr>Overall All Posts Table | Hero Dubai Desert Classic - 12 of 24</vt:lpstr>
      <vt:lpstr>Overall All Posts Table | Hero Dubai Desert Classic - 13 of 24</vt:lpstr>
      <vt:lpstr>Overall All Posts Table | Hero Dubai Desert Classic - 14 of 24</vt:lpstr>
      <vt:lpstr>Overall All Posts Table | Hero Dubai Desert Classic - 15 of 24</vt:lpstr>
      <vt:lpstr>Overall All Posts Table | Hero Dubai Desert Classic - 16 of 24</vt:lpstr>
      <vt:lpstr>Overall All Posts Table | Hero Dubai Desert Classic - 17 of 24</vt:lpstr>
      <vt:lpstr>Overall All Posts Table | Hero Dubai Desert Classic - 18 of 24</vt:lpstr>
      <vt:lpstr>Overall All Posts Table | Hero Dubai Desert Classic - 19 of 24</vt:lpstr>
      <vt:lpstr>Overall All Posts Table | Hero Dubai Desert Classic - 20 of 24</vt:lpstr>
      <vt:lpstr>Overall All Posts Table | Hero Dubai Desert Classic - 21 of 24</vt:lpstr>
      <vt:lpstr>Overall All Posts Table | Hero Dubai Desert Classic - 22 of 24</vt:lpstr>
      <vt:lpstr>Overall All Posts Table | Hero Dubai Desert Classic - 23 of 24</vt:lpstr>
      <vt:lpstr>Overall All Posts Table | Hero Dubai Desert Classic - 24 of 24</vt:lpstr>
      <vt:lpstr>Instagram IG Followers Total | Hero Dubai Desert Classic</vt:lpstr>
      <vt:lpstr>Instagram IG Followers Change | Hero Dubai Desert Classic</vt:lpstr>
      <vt:lpstr>Instagram IG Posts Data | Hero Dubai Desert Classic - 1 of 24</vt:lpstr>
      <vt:lpstr>Instagram IG Posts Data | Hero Dubai Desert Classic - 2 of 24</vt:lpstr>
      <vt:lpstr>Instagram IG Posts Data | Hero Dubai Desert Classic - 3 of 24</vt:lpstr>
      <vt:lpstr>Instagram IG Posts Data | Hero Dubai Desert Classic - 4 of 24</vt:lpstr>
      <vt:lpstr>Instagram IG Posts Data | Hero Dubai Desert Classic - 5 of 24</vt:lpstr>
      <vt:lpstr>Instagram IG Posts Data | Hero Dubai Desert Classic - 6 of 24</vt:lpstr>
      <vt:lpstr>Instagram IG Posts Data | Hero Dubai Desert Classic - 7 of 24</vt:lpstr>
      <vt:lpstr>Instagram IG Posts Data | Hero Dubai Desert Classic - 8 of 24</vt:lpstr>
      <vt:lpstr>Instagram IG Posts Data | Hero Dubai Desert Classic - 9 of 24</vt:lpstr>
      <vt:lpstr>Instagram IG Posts Data | Hero Dubai Desert Classic - 10 of 24</vt:lpstr>
      <vt:lpstr>Instagram IG Posts Data | Hero Dubai Desert Classic - 11 of 24</vt:lpstr>
      <vt:lpstr>Instagram IG Posts Data | Hero Dubai Desert Classic - 12 of 24</vt:lpstr>
      <vt:lpstr>Instagram IG Posts Data | Hero Dubai Desert Classic - 13 of 24</vt:lpstr>
      <vt:lpstr>Instagram IG Posts Data | Hero Dubai Desert Classic - 14 of 24</vt:lpstr>
      <vt:lpstr>Instagram IG Posts Data | Hero Dubai Desert Classic - 15 of 24</vt:lpstr>
      <vt:lpstr>Instagram IG Posts Data | Hero Dubai Desert Classic - 16 of 24</vt:lpstr>
      <vt:lpstr>Instagram IG Posts Data | Hero Dubai Desert Classic - 17 of 24</vt:lpstr>
      <vt:lpstr>Instagram IG Posts Data | Hero Dubai Desert Classic - 18 of 24</vt:lpstr>
      <vt:lpstr>Instagram IG Posts Data | Hero Dubai Desert Classic - 19 of 24</vt:lpstr>
      <vt:lpstr>Instagram IG Posts Data | Hero Dubai Desert Classic - 20 of 24</vt:lpstr>
      <vt:lpstr>Instagram IG Posts Data | Hero Dubai Desert Classic - 21 of 24</vt:lpstr>
      <vt:lpstr>Instagram IG Posts Data | Hero Dubai Desert Classic - 22 of 24</vt:lpstr>
      <vt:lpstr>Instagram IG Posts Data | Hero Dubai Desert Classic - 23 of 24</vt:lpstr>
      <vt:lpstr>Instagram IG Posts Data | Hero Dubai Desert Classic - 24 of 24</vt:lpstr>
      <vt:lpstr>Instagram IG Top Line Story Data | Hero Dubai Desert Classic</vt:lpstr>
      <vt:lpstr>Instagram IG Stories Data | Hero Dubai Desert Classic - 1 of 7</vt:lpstr>
      <vt:lpstr>Instagram IG Stories Data | Hero Dubai Desert Classic - 2 of 7</vt:lpstr>
      <vt:lpstr>Instagram IG Stories Data | Hero Dubai Desert Classic - 3 of 7</vt:lpstr>
      <vt:lpstr>Instagram IG Stories Data | Hero Dubai Desert Classic - 4 of 7</vt:lpstr>
      <vt:lpstr>Instagram IG Stories Data | Hero Dubai Desert Classic - 5 of 7</vt:lpstr>
      <vt:lpstr>Instagram IG Stories Data | Hero Dubai Desert Classic - 6 of 7</vt:lpstr>
      <vt:lpstr>Instagram IG Stories Data | Hero Dubai Desert Classic - 7 of 7</vt:lpstr>
      <vt:lpstr>Instagram IG Hashtag Data | Hero Dubai Desert Classic - 1 of 3</vt:lpstr>
      <vt:lpstr>Instagram IG Hashtag Data | Hero Dubai Desert Classic - 2 of 3</vt:lpstr>
      <vt:lpstr>Instagram IG Hashtag Data | Hero Dubai Desert Classic - 3 of 3</vt:lpstr>
      <vt:lpstr>Instagram IG Followers - Gender Breakdown | Hero Dubai Desert Classic</vt:lpstr>
      <vt:lpstr>Instagram IG Followers - Age Breakdown | Hero Dubai Desert Classic</vt:lpstr>
      <vt:lpstr>Facebook FB Followers Total | Hero Dubai Desert Classic</vt:lpstr>
      <vt:lpstr>Facebook FB Followers Change | Hero Dubai Desert Classic</vt:lpstr>
      <vt:lpstr>Facebook FB Reach (Organic + Paid) | Hero Dubai Desert Classic</vt:lpstr>
      <vt:lpstr>Facebook FB Impressions (Organic) | Hero Dubai Desert Classic</vt:lpstr>
      <vt:lpstr>Facebook FB Engagements (Organic) | Hero Dubai Desert Classic</vt:lpstr>
      <vt:lpstr>Facebook FB Posts Top Line Data | Hero Dubai Desert Classic</vt:lpstr>
      <vt:lpstr>Facebook FB Posts Data | Hero Dubai Desert Classic - 1 of 25</vt:lpstr>
      <vt:lpstr>Facebook FB Posts Data | Hero Dubai Desert Classic - 2 of 25</vt:lpstr>
      <vt:lpstr>Facebook FB Posts Data | Hero Dubai Desert Classic - 3 of 25</vt:lpstr>
      <vt:lpstr>Facebook FB Posts Data | Hero Dubai Desert Classic - 4 of 25</vt:lpstr>
      <vt:lpstr>Facebook FB Posts Data | Hero Dubai Desert Classic - 5 of 25</vt:lpstr>
      <vt:lpstr>Facebook FB Posts Data | Hero Dubai Desert Classic - 6 of 25</vt:lpstr>
      <vt:lpstr>Facebook FB Posts Data | Hero Dubai Desert Classic - 7 of 25</vt:lpstr>
      <vt:lpstr>Facebook FB Posts Data | Hero Dubai Desert Classic - 8 of 25</vt:lpstr>
      <vt:lpstr>Facebook FB Posts Data | Hero Dubai Desert Classic - 9 of 25</vt:lpstr>
      <vt:lpstr>Facebook FB Posts Data | Hero Dubai Desert Classic - 10 of 25</vt:lpstr>
      <vt:lpstr>Facebook FB Posts Data | Hero Dubai Desert Classic - 11 of 25</vt:lpstr>
      <vt:lpstr>Facebook FB Posts Data | Hero Dubai Desert Classic - 12 of 25</vt:lpstr>
      <vt:lpstr>Facebook FB Posts Data | Hero Dubai Desert Classic - 13 of 25</vt:lpstr>
      <vt:lpstr>Facebook FB Posts Data | Hero Dubai Desert Classic - 14 of 25</vt:lpstr>
      <vt:lpstr>Facebook FB Posts Data | Hero Dubai Desert Classic - 15 of 25</vt:lpstr>
      <vt:lpstr>Facebook FB Posts Data | Hero Dubai Desert Classic - 16 of 25</vt:lpstr>
      <vt:lpstr>Facebook FB Posts Data | Hero Dubai Desert Classic - 17 of 25</vt:lpstr>
      <vt:lpstr>Facebook FB Posts Data | Hero Dubai Desert Classic - 18 of 25</vt:lpstr>
      <vt:lpstr>Facebook FB Posts Data | Hero Dubai Desert Classic - 19 of 25</vt:lpstr>
      <vt:lpstr>Facebook FB Posts Data | Hero Dubai Desert Classic - 20 of 25</vt:lpstr>
      <vt:lpstr>Facebook FB Posts Data | Hero Dubai Desert Classic - 21 of 25</vt:lpstr>
      <vt:lpstr>Facebook FB Posts Data | Hero Dubai Desert Classic - 22 of 25</vt:lpstr>
      <vt:lpstr>Facebook FB Posts Data | Hero Dubai Desert Classic - 23 of 25</vt:lpstr>
      <vt:lpstr>Facebook FB Posts Data | Hero Dubai Desert Classic - 24 of 25</vt:lpstr>
      <vt:lpstr>Facebook FB Posts Data | Hero Dubai Desert Classic - 25 of 25</vt:lpstr>
      <vt:lpstr>Facebook FB Videos Data | Hero Dubai Desert Classic - 1 of 26</vt:lpstr>
      <vt:lpstr>Facebook FB Videos Data | Hero Dubai Desert Classic - 2 of 26</vt:lpstr>
      <vt:lpstr>Facebook FB Videos Data | Hero Dubai Desert Classic - 3 of 26</vt:lpstr>
      <vt:lpstr>Facebook FB Videos Data | Hero Dubai Desert Classic - 4 of 26</vt:lpstr>
      <vt:lpstr>Facebook FB Videos Data | Hero Dubai Desert Classic - 5 of 26</vt:lpstr>
      <vt:lpstr>Facebook FB Videos Data | Hero Dubai Desert Classic - 6 of 26</vt:lpstr>
      <vt:lpstr>Facebook FB Videos Data | Hero Dubai Desert Classic - 7 of 26</vt:lpstr>
      <vt:lpstr>Facebook FB Videos Data | Hero Dubai Desert Classic - 8 of 26</vt:lpstr>
      <vt:lpstr>Facebook FB Videos Data | Hero Dubai Desert Classic - 9 of 26</vt:lpstr>
      <vt:lpstr>Facebook FB Videos Data | Hero Dubai Desert Classic - 10 of 26</vt:lpstr>
      <vt:lpstr>Facebook FB Videos Data | Hero Dubai Desert Classic - 11 of 26</vt:lpstr>
      <vt:lpstr>Facebook FB Videos Data | Hero Dubai Desert Classic - 12 of 26</vt:lpstr>
      <vt:lpstr>Facebook FB Videos Data | Hero Dubai Desert Classic - 13 of 26</vt:lpstr>
      <vt:lpstr>Facebook FB Videos Data | Hero Dubai Desert Classic - 14 of 26</vt:lpstr>
      <vt:lpstr>Facebook FB Videos Data | Hero Dubai Desert Classic - 15 of 26</vt:lpstr>
      <vt:lpstr>Facebook FB Videos Data | Hero Dubai Desert Classic - 16 of 26</vt:lpstr>
      <vt:lpstr>Facebook FB Videos Data | Hero Dubai Desert Classic - 17 of 26</vt:lpstr>
      <vt:lpstr>Facebook FB Videos Data | Hero Dubai Desert Classic - 18 of 26</vt:lpstr>
      <vt:lpstr>Facebook FB Videos Data | Hero Dubai Desert Classic - 19 of 26</vt:lpstr>
      <vt:lpstr>Facebook FB Videos Data | Hero Dubai Desert Classic - 20 of 26</vt:lpstr>
      <vt:lpstr>Facebook FB Videos Data | Hero Dubai Desert Classic - 21 of 26</vt:lpstr>
      <vt:lpstr>Facebook FB Videos Data | Hero Dubai Desert Classic - 22 of 26</vt:lpstr>
      <vt:lpstr>Facebook FB Videos Data | Hero Dubai Desert Classic - 23 of 26</vt:lpstr>
      <vt:lpstr>Facebook FB Videos Data | Hero Dubai Desert Classic - 24 of 26</vt:lpstr>
      <vt:lpstr>Facebook FB Videos Data | Hero Dubai Desert Classic - 25 of 26</vt:lpstr>
      <vt:lpstr>Facebook FB Videos Data | Hero Dubai Desert Classic - 26 of 26</vt:lpstr>
      <vt:lpstr>Facebook FB Hashtag Data | Hero Dubai Desert Classic - 1 of 3</vt:lpstr>
      <vt:lpstr>Facebook FB Hashtag Data | Hero Dubai Desert Classic - 2 of 3</vt:lpstr>
      <vt:lpstr>Facebook FB Hashtag Data | Hero Dubai Desert Classic - 3 of 3</vt:lpstr>
      <vt:lpstr>Facebook Reels Performance Table | Hero Dubai Desert Classic</vt:lpstr>
      <vt:lpstr>Facebook Reels Table | Hero Dubai Desert Classic - 1 of 23</vt:lpstr>
      <vt:lpstr>Facebook Reels Table | Hero Dubai Desert Classic - 2 of 23</vt:lpstr>
      <vt:lpstr>Facebook Reels Table | Hero Dubai Desert Classic - 3 of 23</vt:lpstr>
      <vt:lpstr>Facebook Reels Table | Hero Dubai Desert Classic - 4 of 23</vt:lpstr>
      <vt:lpstr>Facebook Reels Table | Hero Dubai Desert Classic - 5 of 23</vt:lpstr>
      <vt:lpstr>Facebook Reels Table | Hero Dubai Desert Classic - 6 of 23</vt:lpstr>
      <vt:lpstr>Facebook Reels Table | Hero Dubai Desert Classic - 7 of 23</vt:lpstr>
      <vt:lpstr>Facebook Reels Table | Hero Dubai Desert Classic - 8 of 23</vt:lpstr>
      <vt:lpstr>Facebook Reels Table | Hero Dubai Desert Classic - 9 of 23</vt:lpstr>
      <vt:lpstr>Facebook Reels Table | Hero Dubai Desert Classic - 10 of 23</vt:lpstr>
      <vt:lpstr>Facebook Reels Table | Hero Dubai Desert Classic - 11 of 23</vt:lpstr>
      <vt:lpstr>Facebook Reels Table | Hero Dubai Desert Classic - 12 of 23</vt:lpstr>
      <vt:lpstr>Facebook Reels Table | Hero Dubai Desert Classic - 13 of 23</vt:lpstr>
      <vt:lpstr>Facebook Reels Table | Hero Dubai Desert Classic - 14 of 23</vt:lpstr>
      <vt:lpstr>Facebook Reels Table | Hero Dubai Desert Classic - 15 of 23</vt:lpstr>
      <vt:lpstr>Facebook Reels Table | Hero Dubai Desert Classic - 16 of 23</vt:lpstr>
      <vt:lpstr>Facebook Reels Table | Hero Dubai Desert Classic - 17 of 23</vt:lpstr>
      <vt:lpstr>Facebook Reels Table | Hero Dubai Desert Classic - 18 of 23</vt:lpstr>
      <vt:lpstr>Facebook Reels Table | Hero Dubai Desert Classic - 19 of 23</vt:lpstr>
      <vt:lpstr>Facebook Reels Table | Hero Dubai Desert Classic - 20 of 23</vt:lpstr>
      <vt:lpstr>Facebook Reels Table | Hero Dubai Desert Classic - 21 of 23</vt:lpstr>
      <vt:lpstr>Facebook Reels Table | Hero Dubai Desert Classic - 22 of 23</vt:lpstr>
      <vt:lpstr>Facebook Reels Table | Hero Dubai Desert Classic - 23 of 23</vt:lpstr>
      <vt:lpstr>Twitter Twitter Followers Total | Hero Dubai Desert Classic</vt:lpstr>
      <vt:lpstr>Twitter Key Metrics Table | Hero Dubai Desert Classic</vt:lpstr>
      <vt:lpstr>Twitter Own Tweets Table | Hero Dubai Desert Classic - 1 of 20</vt:lpstr>
      <vt:lpstr>Twitter Own Tweets Table | Hero Dubai Desert Classic - 2 of 20</vt:lpstr>
      <vt:lpstr>Twitter Own Tweets Table | Hero Dubai Desert Classic - 3 of 20</vt:lpstr>
      <vt:lpstr>Twitter Own Tweets Table | Hero Dubai Desert Classic - 4 of 20</vt:lpstr>
      <vt:lpstr>Twitter Own Tweets Table | Hero Dubai Desert Classic - 5 of 20</vt:lpstr>
      <vt:lpstr>Twitter Own Tweets Table | Hero Dubai Desert Classic - 6 of 20</vt:lpstr>
      <vt:lpstr>Twitter Own Tweets Table | Hero Dubai Desert Classic - 7 of 20</vt:lpstr>
      <vt:lpstr>Twitter Own Tweets Table | Hero Dubai Desert Classic - 8 of 20</vt:lpstr>
      <vt:lpstr>Twitter Own Tweets Table | Hero Dubai Desert Classic - 9 of 20</vt:lpstr>
      <vt:lpstr>Twitter Own Tweets Table | Hero Dubai Desert Classic - 10 of 20</vt:lpstr>
      <vt:lpstr>Twitter Own Tweets Table | Hero Dubai Desert Classic - 11 of 20</vt:lpstr>
      <vt:lpstr>Twitter Own Tweets Table | Hero Dubai Desert Classic - 12 of 20</vt:lpstr>
      <vt:lpstr>Twitter Own Tweets Table | Hero Dubai Desert Classic - 13 of 20</vt:lpstr>
      <vt:lpstr>Twitter Own Tweets Table | Hero Dubai Desert Classic - 14 of 20</vt:lpstr>
      <vt:lpstr>Twitter Own Tweets Table | Hero Dubai Desert Classic - 15 of 20</vt:lpstr>
      <vt:lpstr>Twitter Own Tweets Table | Hero Dubai Desert Classic - 16 of 20</vt:lpstr>
      <vt:lpstr>Twitter Own Tweets Table | Hero Dubai Desert Classic - 17 of 20</vt:lpstr>
      <vt:lpstr>Twitter Own Tweets Table | Hero Dubai Desert Classic - 18 of 20</vt:lpstr>
      <vt:lpstr>Twitter Own Tweets Table | Hero Dubai Desert Classic - 19 of 20</vt:lpstr>
      <vt:lpstr>Twitter Own Tweets Table | Hero Dubai Desert Classic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metrics</dc:title>
  <dc:creator>Frederik Born</dc:creator>
  <cp:lastModifiedBy>Frederik Born</cp:lastModifiedBy>
  <cp:revision>1</cp:revision>
  <dcterms:created xsi:type="dcterms:W3CDTF">2024-09-20T08:16:31Z</dcterms:created>
  <dcterms:modified xsi:type="dcterms:W3CDTF">2024-09-20T08:29:23Z</dcterms:modified>
</cp:coreProperties>
</file>